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notesMasterIdLst>
    <p:notesMasterId r:id="rId20"/>
  </p:notesMasterIdLst>
  <p:sldIdLst>
    <p:sldId id="1853" r:id="rId2"/>
    <p:sldId id="1627" r:id="rId3"/>
    <p:sldId id="1646" r:id="rId4"/>
    <p:sldId id="1723" r:id="rId5"/>
    <p:sldId id="1726" r:id="rId6"/>
    <p:sldId id="1819" r:id="rId7"/>
    <p:sldId id="1820" r:id="rId8"/>
    <p:sldId id="1821" r:id="rId9"/>
    <p:sldId id="1822" r:id="rId10"/>
    <p:sldId id="1854" r:id="rId11"/>
    <p:sldId id="1732" r:id="rId12"/>
    <p:sldId id="1825" r:id="rId13"/>
    <p:sldId id="1849" r:id="rId14"/>
    <p:sldId id="1848" r:id="rId15"/>
    <p:sldId id="1839" r:id="rId16"/>
    <p:sldId id="1858" r:id="rId17"/>
    <p:sldId id="1857" r:id="rId18"/>
    <p:sldId id="1840" r:id="rId19"/>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3D54DB8F-8AE0-AB43-B42A-953FF0F8AFFA}">
          <p14:sldIdLst>
            <p14:sldId id="1853"/>
          </p14:sldIdLst>
        </p14:section>
        <p14:section name="Intro" id="{EAA8EBD9-F3EF-7D4C-8B89-BF68C082217E}">
          <p14:sldIdLst/>
        </p14:section>
        <p14:section name="Możliwości" id="{423E2737-AE83-D841-A3CB-152A78559537}">
          <p14:sldIdLst>
            <p14:sldId id="1627"/>
            <p14:sldId id="1646"/>
            <p14:sldId id="1723"/>
            <p14:sldId id="1726"/>
            <p14:sldId id="1819"/>
            <p14:sldId id="1820"/>
            <p14:sldId id="1821"/>
            <p14:sldId id="1822"/>
            <p14:sldId id="1854"/>
            <p14:sldId id="1732"/>
            <p14:sldId id="1825"/>
            <p14:sldId id="1849"/>
            <p14:sldId id="1848"/>
            <p14:sldId id="1839"/>
            <p14:sldId id="1858"/>
            <p14:sldId id="1857"/>
            <p14:sldId id="1840"/>
          </p14:sldIdLst>
        </p14:section>
        <p14:section name="Dane" id="{89DC909D-1C72-844A-9633-7F6CC9C71B3B}">
          <p14:sldIdLst/>
        </p14:section>
        <p14:section name="Algorytmy" id="{51956695-6889-AB43-A34B-7D524FAA8FE6}">
          <p14:sldIdLst/>
        </p14:section>
        <p14:section name="Infrastuktura" id="{660AD9DC-5B9A-1847-A23D-4F90643E9DE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p:restoredTop sz="94694"/>
  </p:normalViewPr>
  <p:slideViewPr>
    <p:cSldViewPr snapToGrid="0" snapToObjects="1">
      <p:cViewPr varScale="1">
        <p:scale>
          <a:sx n="146" d="100"/>
          <a:sy n="146" d="100"/>
        </p:scale>
        <p:origin x="176" y="42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402D6-52B6-5541-8BB9-797FC43F58CD}" type="datetimeFigureOut">
              <a:t>25.09.2025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FC547-15F3-F143-B10C-B928029B9414}" type="slidenum">
              <a:t>‹#›</a:t>
            </a:fld>
            <a:endParaRPr lang="pl-PL"/>
          </a:p>
        </p:txBody>
      </p:sp>
    </p:spTree>
    <p:extLst>
      <p:ext uri="{BB962C8B-B14F-4D97-AF65-F5344CB8AC3E}">
        <p14:creationId xmlns:p14="http://schemas.microsoft.com/office/powerpoint/2010/main" val="1574761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1597820"/>
            <a:ext cx="7772400" cy="1102519"/>
          </a:xfrm>
        </p:spPr>
        <p:txBody>
          <a:bodyPr/>
          <a:lstStyle/>
          <a:p>
            <a:r>
              <a:rPr lang="pl-PL"/>
              <a:t>Kliknij, aby edytować styl</a:t>
            </a:r>
          </a:p>
        </p:txBody>
      </p:sp>
      <p:sp>
        <p:nvSpPr>
          <p:cNvPr id="3" name="Podtytuł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l-PL"/>
              <a:t>Kliknij, aby edytować styl wzorca podtytułu</a:t>
            </a:r>
          </a:p>
        </p:txBody>
      </p:sp>
      <p:sp>
        <p:nvSpPr>
          <p:cNvPr id="4" name="Symbol zastępczy daty 3"/>
          <p:cNvSpPr>
            <a:spLocks noGrp="1"/>
          </p:cNvSpPr>
          <p:nvPr>
            <p:ph type="dt" sz="half" idx="10"/>
          </p:nvPr>
        </p:nvSpPr>
        <p:spPr/>
        <p:txBody>
          <a:bodyPr/>
          <a:lstStyle/>
          <a:p>
            <a:fld id="{91FA8B05-0052-1A4C-B7E6-43F0EFB84FAB}" type="datetimeFigureOut">
              <a:rPr lang="pl-PL" smtClean="0"/>
              <a:t>25.09.2025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249436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3600450"/>
            <a:ext cx="5486400" cy="425054"/>
          </a:xfrm>
        </p:spPr>
        <p:txBody>
          <a:bodyPr anchor="b"/>
          <a:lstStyle>
            <a:lvl1pPr algn="l">
              <a:defRPr sz="1500" b="1"/>
            </a:lvl1pPr>
          </a:lstStyle>
          <a:p>
            <a:r>
              <a:rPr lang="pl-PL"/>
              <a:t>Kliknij, aby edytować styl</a:t>
            </a:r>
          </a:p>
        </p:txBody>
      </p:sp>
      <p:sp>
        <p:nvSpPr>
          <p:cNvPr id="3" name="Symbol zastępczy obrazu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l-PL"/>
              <a:t>Kliknij ikonę, aby dodać obraz</a:t>
            </a:r>
          </a:p>
        </p:txBody>
      </p:sp>
      <p:sp>
        <p:nvSpPr>
          <p:cNvPr id="4" name="Symbol zastępczy tekstu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91FA8B05-0052-1A4C-B7E6-43F0EFB84FAB}" type="datetimeFigureOut">
              <a:rPr lang="pl-PL" smtClean="0"/>
              <a:t>25.09.2025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94543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1FA8B05-0052-1A4C-B7E6-43F0EFB84FAB}" type="datetimeFigureOut">
              <a:rPr lang="pl-PL" smtClean="0"/>
              <a:t>25.09.2025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588421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05980"/>
            <a:ext cx="2057400" cy="4388644"/>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457200" y="205980"/>
            <a:ext cx="6019800" cy="43886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1FA8B05-0052-1A4C-B7E6-43F0EFB84FAB}" type="datetimeFigureOut">
              <a:rPr lang="pl-PL" smtClean="0"/>
              <a:t>25.09.2025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1926352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410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kład niestandardowy">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A1F307D5-111E-EB7E-C2C6-F8D4863D01A2}"/>
              </a:ext>
            </a:extLst>
          </p:cNvPr>
          <p:cNvSpPr>
            <a:spLocks noGrp="1"/>
          </p:cNvSpPr>
          <p:nvPr>
            <p:ph idx="1"/>
          </p:nvPr>
        </p:nvSpPr>
        <p:spPr>
          <a:xfrm>
            <a:off x="363416" y="1965448"/>
            <a:ext cx="2403231" cy="1212605"/>
          </a:xfrm>
        </p:spPr>
        <p:txBody>
          <a:bodyPr anchor="ctr"/>
          <a:lstStyle>
            <a:lvl1pPr marL="0" indent="0">
              <a:buNone/>
              <a:defRPr/>
            </a:lvl1pPr>
          </a:lstStyle>
          <a:p>
            <a:pPr lvl="0"/>
            <a:r>
              <a:rPr lang="pl-PL"/>
              <a:t>Kliknij, aby edytować style wzorca tekstu</a:t>
            </a:r>
          </a:p>
        </p:txBody>
      </p:sp>
    </p:spTree>
    <p:extLst>
      <p:ext uri="{BB962C8B-B14F-4D97-AF65-F5344CB8AC3E}">
        <p14:creationId xmlns:p14="http://schemas.microsoft.com/office/powerpoint/2010/main" val="3107964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ewa - Prawa">
    <p:spTree>
      <p:nvGrpSpPr>
        <p:cNvPr id="1" name=""/>
        <p:cNvGrpSpPr/>
        <p:nvPr/>
      </p:nvGrpSpPr>
      <p:grpSpPr>
        <a:xfrm>
          <a:off x="0" y="0"/>
          <a:ext cx="0" cy="0"/>
          <a:chOff x="0" y="0"/>
          <a:chExt cx="0" cy="0"/>
        </a:xfrm>
      </p:grpSpPr>
      <p:sp>
        <p:nvSpPr>
          <p:cNvPr id="7" name="Symbol zastępczy tekstu 6"/>
          <p:cNvSpPr>
            <a:spLocks noGrp="1"/>
          </p:cNvSpPr>
          <p:nvPr>
            <p:ph type="body" sz="quarter" idx="10"/>
          </p:nvPr>
        </p:nvSpPr>
        <p:spPr>
          <a:xfrm>
            <a:off x="985899" y="1806179"/>
            <a:ext cx="3240088" cy="912019"/>
          </a:xfrm>
        </p:spPr>
        <p:txBody>
          <a:bodyPr anchor="ctr"/>
          <a:lstStyle>
            <a:lvl1pPr marL="0" indent="0" algn="r">
              <a:buNone/>
              <a:defRPr sz="3300"/>
            </a:lvl1pPr>
          </a:lstStyle>
          <a:p>
            <a:pPr lvl="0"/>
            <a:r>
              <a:rPr lang="pl-PL" dirty="0"/>
              <a:t>Kliknij, aby edytować style wzorca tekstu</a:t>
            </a:r>
          </a:p>
        </p:txBody>
      </p:sp>
      <p:sp>
        <p:nvSpPr>
          <p:cNvPr id="8" name="Symbol zastępczy tekstu 6"/>
          <p:cNvSpPr>
            <a:spLocks noGrp="1"/>
          </p:cNvSpPr>
          <p:nvPr>
            <p:ph type="body" sz="quarter" idx="11"/>
          </p:nvPr>
        </p:nvSpPr>
        <p:spPr>
          <a:xfrm>
            <a:off x="4422179" y="1806179"/>
            <a:ext cx="3240088" cy="912019"/>
          </a:xfrm>
        </p:spPr>
        <p:txBody>
          <a:bodyPr anchor="ctr"/>
          <a:lstStyle>
            <a:lvl1pPr marL="0" indent="0" algn="l">
              <a:buNone/>
              <a:defRPr sz="3300"/>
            </a:lvl1pPr>
          </a:lstStyle>
          <a:p>
            <a:pPr lvl="0"/>
            <a:r>
              <a:rPr lang="pl-PL" dirty="0"/>
              <a:t>Kliknij, aby edytować style wzorca tekstu</a:t>
            </a:r>
          </a:p>
        </p:txBody>
      </p:sp>
    </p:spTree>
    <p:extLst>
      <p:ext uri="{BB962C8B-B14F-4D97-AF65-F5344CB8AC3E}">
        <p14:creationId xmlns:p14="http://schemas.microsoft.com/office/powerpoint/2010/main" val="38141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91FA8B05-0052-1A4C-B7E6-43F0EFB84FAB}" type="datetimeFigureOut">
              <a:rPr lang="pl-PL" smtClean="0"/>
              <a:t>25.09.2025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166077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3305176"/>
            <a:ext cx="7772400" cy="1021556"/>
          </a:xfrm>
        </p:spPr>
        <p:txBody>
          <a:bodyPr anchor="t"/>
          <a:lstStyle>
            <a:lvl1pPr algn="l">
              <a:defRPr sz="3000" b="1" cap="all"/>
            </a:lvl1pPr>
          </a:lstStyle>
          <a:p>
            <a:r>
              <a:rPr lang="pl-PL"/>
              <a:t>Kliknij, aby edytować styl</a:t>
            </a:r>
          </a:p>
        </p:txBody>
      </p:sp>
      <p:sp>
        <p:nvSpPr>
          <p:cNvPr id="3" name="Symbol zastępczy tekstu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91FA8B05-0052-1A4C-B7E6-43F0EFB84FAB}" type="datetimeFigureOut">
              <a:rPr lang="pl-PL" smtClean="0"/>
              <a:t>25.09.2025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294860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91FA8B05-0052-1A4C-B7E6-43F0EFB84FAB}" type="datetimeFigureOut">
              <a:rPr lang="pl-PL" smtClean="0"/>
              <a:t>25.09.2025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2984666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4" name="Symbol zastępczy zawartości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6" name="Symbol zastępczy zawartości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91FA8B05-0052-1A4C-B7E6-43F0EFB84FAB}" type="datetimeFigureOut">
              <a:rPr lang="pl-PL" smtClean="0"/>
              <a:t>25.09.2025</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344392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91FA8B05-0052-1A4C-B7E6-43F0EFB84FAB}" type="datetimeFigureOut">
              <a:rPr lang="pl-PL" smtClean="0"/>
              <a:t>25.09.2025</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3717906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91FA8B05-0052-1A4C-B7E6-43F0EFB84FAB}" type="datetimeFigureOut">
              <a:rPr lang="pl-PL" smtClean="0"/>
              <a:t>25.09.2025</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387463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1" y="204787"/>
            <a:ext cx="3008313" cy="871538"/>
          </a:xfrm>
        </p:spPr>
        <p:txBody>
          <a:bodyPr anchor="b"/>
          <a:lstStyle>
            <a:lvl1pPr algn="l">
              <a:defRPr sz="1500" b="1"/>
            </a:lvl1pPr>
          </a:lstStyle>
          <a:p>
            <a:r>
              <a:rPr lang="pl-PL"/>
              <a:t>Kliknij, aby edytować styl</a:t>
            </a:r>
          </a:p>
        </p:txBody>
      </p:sp>
      <p:sp>
        <p:nvSpPr>
          <p:cNvPr id="3" name="Symbol zastępczy zawartości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91FA8B05-0052-1A4C-B7E6-43F0EFB84FAB}" type="datetimeFigureOut">
              <a:rPr lang="pl-PL" smtClean="0"/>
              <a:t>25.09.2025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9CF64DEC-F64D-4E40-99B7-A86FBEE60E77}" type="slidenum">
              <a:rPr lang="pl-PL" smtClean="0"/>
              <a:t>‹#›</a:t>
            </a:fld>
            <a:endParaRPr lang="pl-PL"/>
          </a:p>
        </p:txBody>
      </p:sp>
    </p:spTree>
    <p:extLst>
      <p:ext uri="{BB962C8B-B14F-4D97-AF65-F5344CB8AC3E}">
        <p14:creationId xmlns:p14="http://schemas.microsoft.com/office/powerpoint/2010/main" val="178604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wa - Prawa">
    <p:spTree>
      <p:nvGrpSpPr>
        <p:cNvPr id="1" name=""/>
        <p:cNvGrpSpPr/>
        <p:nvPr/>
      </p:nvGrpSpPr>
      <p:grpSpPr>
        <a:xfrm>
          <a:off x="0" y="0"/>
          <a:ext cx="0" cy="0"/>
          <a:chOff x="0" y="0"/>
          <a:chExt cx="0" cy="0"/>
        </a:xfrm>
      </p:grpSpPr>
      <p:sp>
        <p:nvSpPr>
          <p:cNvPr id="7" name="Symbol zastępczy tekstu 6"/>
          <p:cNvSpPr>
            <a:spLocks noGrp="1"/>
          </p:cNvSpPr>
          <p:nvPr>
            <p:ph type="body" sz="quarter" idx="10"/>
          </p:nvPr>
        </p:nvSpPr>
        <p:spPr>
          <a:xfrm>
            <a:off x="985899" y="1806180"/>
            <a:ext cx="3240088" cy="912019"/>
          </a:xfrm>
        </p:spPr>
        <p:txBody>
          <a:bodyPr anchor="ctr"/>
          <a:lstStyle>
            <a:lvl1pPr marL="0" indent="0" algn="r">
              <a:buNone/>
              <a:defRPr sz="3300"/>
            </a:lvl1pPr>
          </a:lstStyle>
          <a:p>
            <a:pPr lvl="0"/>
            <a:r>
              <a:rPr lang="pl-PL"/>
              <a:t>Kliknij, aby edytować style wzorca tekstu</a:t>
            </a:r>
          </a:p>
        </p:txBody>
      </p:sp>
      <p:sp>
        <p:nvSpPr>
          <p:cNvPr id="8" name="Symbol zastępczy tekstu 6"/>
          <p:cNvSpPr>
            <a:spLocks noGrp="1"/>
          </p:cNvSpPr>
          <p:nvPr>
            <p:ph type="body" sz="quarter" idx="11"/>
          </p:nvPr>
        </p:nvSpPr>
        <p:spPr>
          <a:xfrm>
            <a:off x="4422180" y="1806180"/>
            <a:ext cx="3240088" cy="912019"/>
          </a:xfrm>
        </p:spPr>
        <p:txBody>
          <a:bodyPr anchor="ctr"/>
          <a:lstStyle>
            <a:lvl1pPr marL="0" indent="0" algn="l">
              <a:buNone/>
              <a:defRPr sz="3300"/>
            </a:lvl1pPr>
          </a:lstStyle>
          <a:p>
            <a:pPr lvl="0"/>
            <a:r>
              <a:rPr lang="pl-PL"/>
              <a:t>Kliknij, aby edytować style wzorca tekstu</a:t>
            </a:r>
          </a:p>
        </p:txBody>
      </p:sp>
    </p:spTree>
    <p:extLst>
      <p:ext uri="{BB962C8B-B14F-4D97-AF65-F5344CB8AC3E}">
        <p14:creationId xmlns:p14="http://schemas.microsoft.com/office/powerpoint/2010/main" val="3371675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b="1" i="0">
                <a:solidFill>
                  <a:schemeClr val="tx1">
                    <a:tint val="75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fld id="{91FA8B05-0052-1A4C-B7E6-43F0EFB84FAB}" type="datetimeFigureOut">
              <a:rPr lang="pl-PL" smtClean="0"/>
              <a:t>25.09.2025</a:t>
            </a:fld>
            <a:endParaRPr lang="pl-PL"/>
          </a:p>
        </p:txBody>
      </p:sp>
      <p:sp>
        <p:nvSpPr>
          <p:cNvPr id="5" name="Symbol zastępczy stopki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b="1" i="0">
                <a:solidFill>
                  <a:schemeClr val="tx1">
                    <a:tint val="75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pl-PL"/>
          </a:p>
        </p:txBody>
      </p:sp>
      <p:sp>
        <p:nvSpPr>
          <p:cNvPr id="6" name="Symbol zastępczy numeru slajdu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b="1" i="0">
                <a:solidFill>
                  <a:schemeClr val="tx1">
                    <a:tint val="75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fld id="{9CF64DEC-F64D-4E40-99B7-A86FBEE60E77}" type="slidenum">
              <a:rPr lang="pl-PL" smtClean="0"/>
              <a:t>‹#›</a:t>
            </a:fld>
            <a:endParaRPr lang="pl-PL"/>
          </a:p>
        </p:txBody>
      </p:sp>
    </p:spTree>
    <p:extLst>
      <p:ext uri="{BB962C8B-B14F-4D97-AF65-F5344CB8AC3E}">
        <p14:creationId xmlns:p14="http://schemas.microsoft.com/office/powerpoint/2010/main" val="134823525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672" r:id="rId15"/>
  </p:sldLayoutIdLst>
  <p:txStyles>
    <p:title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p:titleStyle>
    <p:bodyStyle>
      <a:lvl1pPr marL="257175" indent="-257175" algn="l" defTabSz="685800" rtl="0" eaLnBrk="1" latinLnBrk="0" hangingPunct="1">
        <a:spcBef>
          <a:spcPct val="20000"/>
        </a:spcBef>
        <a:buFont typeface="Arial" pitchFamily="34" charset="0"/>
        <a:buChar char="•"/>
        <a:defRPr sz="24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marL="557213" indent="-214313" algn="l" defTabSz="685800" rtl="0" eaLnBrk="1" latinLnBrk="0" hangingPunct="1">
        <a:spcBef>
          <a:spcPct val="20000"/>
        </a:spcBef>
        <a:buFont typeface="Arial" pitchFamily="34" charset="0"/>
        <a:buChar char="–"/>
        <a:defRPr sz="21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2pPr>
      <a:lvl3pPr marL="857250" indent="-171450" algn="l" defTabSz="685800" rtl="0" eaLnBrk="1" latinLnBrk="0" hangingPunct="1">
        <a:spcBef>
          <a:spcPct val="20000"/>
        </a:spcBef>
        <a:buFont typeface="Arial" pitchFamily="34" charset="0"/>
        <a:buChar char="•"/>
        <a:defRPr sz="18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3pPr>
      <a:lvl4pPr marL="1200150" indent="-171450" algn="l" defTabSz="685800" rtl="0" eaLnBrk="1" latinLnBrk="0" hangingPunct="1">
        <a:spcBef>
          <a:spcPct val="20000"/>
        </a:spcBef>
        <a:buFont typeface="Arial" pitchFamily="34" charset="0"/>
        <a:buChar char="–"/>
        <a:defRPr sz="15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4pPr>
      <a:lvl5pPr marL="1543050" indent="-171450" algn="l" defTabSz="685800" rtl="0" eaLnBrk="1" latinLnBrk="0" hangingPunct="1">
        <a:spcBef>
          <a:spcPct val="20000"/>
        </a:spcBef>
        <a:buFont typeface="Arial" pitchFamily="34" charset="0"/>
        <a:buChar char="»"/>
        <a:defRPr sz="15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pl-P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huggingface.co/models?pipeline_tag=text-generation&amp;sort=trending&amp;search=smollm"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zure.microsoft.com/en-us/blog/empowering-innovation-the-next-generation-of-the-phi-family/"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normAutofit/>
          </a:bodyPr>
          <a:lstStyle/>
          <a:p>
            <a:pPr>
              <a:lnSpc>
                <a:spcPct val="150000"/>
              </a:lnSpc>
            </a:pPr>
            <a:r>
              <a:rPr lang="pl-PL" sz="4400" dirty="0">
                <a:solidFill>
                  <a:schemeClr val="bg1">
                    <a:lumMod val="50000"/>
                  </a:schemeClr>
                </a:solidFill>
              </a:rPr>
              <a:t>Generative AI:</a:t>
            </a:r>
            <a:r>
              <a:rPr lang="pl-PL" sz="4400" dirty="0"/>
              <a:t> How does it work?</a:t>
            </a:r>
          </a:p>
        </p:txBody>
      </p:sp>
    </p:spTree>
    <p:extLst>
      <p:ext uri="{BB962C8B-B14F-4D97-AF65-F5344CB8AC3E}">
        <p14:creationId xmlns:p14="http://schemas.microsoft.com/office/powerpoint/2010/main" val="39209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Supervised </a:t>
            </a:r>
            <a:br>
              <a:rPr lang="pl-PL"/>
            </a:br>
            <a:r>
              <a:rPr lang="pl-PL"/>
              <a:t>fine-tuning</a:t>
            </a:r>
          </a:p>
        </p:txBody>
      </p:sp>
      <p:sp>
        <p:nvSpPr>
          <p:cNvPr id="2" name="Prostokąt 1">
            <a:extLst>
              <a:ext uri="{FF2B5EF4-FFF2-40B4-BE49-F238E27FC236}">
                <a16:creationId xmlns:a16="http://schemas.microsoft.com/office/drawing/2014/main" id="{42F42F71-CB09-A785-68DC-05CF15B1D9F9}"/>
              </a:ext>
            </a:extLst>
          </p:cNvPr>
          <p:cNvSpPr/>
          <p:nvPr/>
        </p:nvSpPr>
        <p:spPr>
          <a:xfrm>
            <a:off x="548194" y="3173699"/>
            <a:ext cx="2490651" cy="1597450"/>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200">
                <a:solidFill>
                  <a:schemeClr val="tx1"/>
                </a:solidFill>
                <a:latin typeface="Franklin Gothic Medium" panose="020B0603020102020204" pitchFamily="34" charset="0"/>
              </a:rPr>
              <a:t>Specific result formats</a:t>
            </a:r>
          </a:p>
          <a:p>
            <a:pPr marL="179996"/>
            <a:r>
              <a:rPr lang="pl-PL" sz="1200">
                <a:solidFill>
                  <a:schemeClr val="tx1"/>
                </a:solidFill>
                <a:latin typeface="Franklin Gothic Medium" panose="020B0603020102020204" pitchFamily="34" charset="0"/>
              </a:rPr>
              <a:t>Specific behaviour or wording</a:t>
            </a:r>
          </a:p>
          <a:p>
            <a:pPr marL="179996"/>
            <a:r>
              <a:rPr lang="pl-PL" sz="1200">
                <a:solidFill>
                  <a:schemeClr val="tx1"/>
                </a:solidFill>
                <a:latin typeface="Franklin Gothic Medium" panose="020B0603020102020204" pitchFamily="34" charset="0"/>
              </a:rPr>
              <a:t>Specific results for specific input data</a:t>
            </a:r>
          </a:p>
        </p:txBody>
      </p:sp>
      <p:cxnSp>
        <p:nvCxnSpPr>
          <p:cNvPr id="5" name="Łącznik prosty 4">
            <a:extLst>
              <a:ext uri="{FF2B5EF4-FFF2-40B4-BE49-F238E27FC236}">
                <a16:creationId xmlns:a16="http://schemas.microsoft.com/office/drawing/2014/main" id="{8C9A3CCD-E459-81D5-C42C-7FDF714D524B}"/>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Obraz 6">
            <a:extLst>
              <a:ext uri="{FF2B5EF4-FFF2-40B4-BE49-F238E27FC236}">
                <a16:creationId xmlns:a16="http://schemas.microsoft.com/office/drawing/2014/main" id="{CF33BF0F-F30C-7BF7-69CE-AE139D173639}"/>
              </a:ext>
            </a:extLst>
          </p:cNvPr>
          <p:cNvPicPr>
            <a:picLocks noChangeAspect="1"/>
          </p:cNvPicPr>
          <p:nvPr/>
        </p:nvPicPr>
        <p:blipFill>
          <a:blip r:embed="rId2"/>
          <a:stretch>
            <a:fillRect/>
          </a:stretch>
        </p:blipFill>
        <p:spPr>
          <a:xfrm>
            <a:off x="3497593" y="82327"/>
            <a:ext cx="3385975" cy="1766888"/>
          </a:xfrm>
          <a:prstGeom prst="rect">
            <a:avLst/>
          </a:prstGeom>
        </p:spPr>
      </p:pic>
      <p:pic>
        <p:nvPicPr>
          <p:cNvPr id="9" name="Obraz 8">
            <a:extLst>
              <a:ext uri="{FF2B5EF4-FFF2-40B4-BE49-F238E27FC236}">
                <a16:creationId xmlns:a16="http://schemas.microsoft.com/office/drawing/2014/main" id="{65770885-563B-3977-9FC1-6BD5706E270F}"/>
              </a:ext>
            </a:extLst>
          </p:cNvPr>
          <p:cNvPicPr>
            <a:picLocks noChangeAspect="1"/>
          </p:cNvPicPr>
          <p:nvPr/>
        </p:nvPicPr>
        <p:blipFill>
          <a:blip r:embed="rId3"/>
          <a:stretch>
            <a:fillRect/>
          </a:stretch>
        </p:blipFill>
        <p:spPr>
          <a:xfrm>
            <a:off x="3524665" y="1795427"/>
            <a:ext cx="3202642" cy="1498860"/>
          </a:xfrm>
          <a:prstGeom prst="rect">
            <a:avLst/>
          </a:prstGeom>
        </p:spPr>
      </p:pic>
      <p:pic>
        <p:nvPicPr>
          <p:cNvPr id="13" name="Obraz 12">
            <a:extLst>
              <a:ext uri="{FF2B5EF4-FFF2-40B4-BE49-F238E27FC236}">
                <a16:creationId xmlns:a16="http://schemas.microsoft.com/office/drawing/2014/main" id="{B13F4B68-2277-D2F0-8D12-5216BE22E1A3}"/>
              </a:ext>
            </a:extLst>
          </p:cNvPr>
          <p:cNvPicPr>
            <a:picLocks noChangeAspect="1"/>
          </p:cNvPicPr>
          <p:nvPr/>
        </p:nvPicPr>
        <p:blipFill>
          <a:blip r:embed="rId4"/>
          <a:stretch>
            <a:fillRect/>
          </a:stretch>
        </p:blipFill>
        <p:spPr>
          <a:xfrm>
            <a:off x="3543888" y="3195638"/>
            <a:ext cx="5564017" cy="1755315"/>
          </a:xfrm>
          <a:prstGeom prst="rect">
            <a:avLst/>
          </a:prstGeom>
        </p:spPr>
      </p:pic>
    </p:spTree>
    <p:extLst>
      <p:ext uri="{BB962C8B-B14F-4D97-AF65-F5344CB8AC3E}">
        <p14:creationId xmlns:p14="http://schemas.microsoft.com/office/powerpoint/2010/main" val="85851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RLHF</a:t>
            </a:r>
            <a:br>
              <a:rPr lang="pl-PL"/>
            </a:br>
            <a:r>
              <a:rPr lang="pl-PL" sz="1800"/>
              <a:t>Reinforcement Learning with Human Feedback</a:t>
            </a:r>
          </a:p>
        </p:txBody>
      </p:sp>
      <p:sp>
        <p:nvSpPr>
          <p:cNvPr id="2" name="Prostokąt 1">
            <a:extLst>
              <a:ext uri="{FF2B5EF4-FFF2-40B4-BE49-F238E27FC236}">
                <a16:creationId xmlns:a16="http://schemas.microsoft.com/office/drawing/2014/main" id="{42F42F71-CB09-A785-68DC-05CF15B1D9F9}"/>
              </a:ext>
            </a:extLst>
          </p:cNvPr>
          <p:cNvSpPr/>
          <p:nvPr/>
        </p:nvSpPr>
        <p:spPr>
          <a:xfrm>
            <a:off x="548194" y="3173699"/>
            <a:ext cx="2490651" cy="1384663"/>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350">
                <a:solidFill>
                  <a:schemeClr val="tx1"/>
                </a:solidFill>
                <a:latin typeface="Franklin Gothic Medium" panose="020B0603020102020204" pitchFamily="34" charset="0"/>
              </a:rPr>
              <a:t>The pursuit of intelligence requires human participation</a:t>
            </a:r>
          </a:p>
        </p:txBody>
      </p:sp>
      <p:cxnSp>
        <p:nvCxnSpPr>
          <p:cNvPr id="5" name="Łącznik prosty 4">
            <a:extLst>
              <a:ext uri="{FF2B5EF4-FFF2-40B4-BE49-F238E27FC236}">
                <a16:creationId xmlns:a16="http://schemas.microsoft.com/office/drawing/2014/main" id="{8C9A3CCD-E459-81D5-C42C-7FDF714D524B}"/>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Obraz 5">
            <a:extLst>
              <a:ext uri="{FF2B5EF4-FFF2-40B4-BE49-F238E27FC236}">
                <a16:creationId xmlns:a16="http://schemas.microsoft.com/office/drawing/2014/main" id="{3C58B14E-D325-C430-C702-9D98B7AF8A59}"/>
              </a:ext>
            </a:extLst>
          </p:cNvPr>
          <p:cNvPicPr>
            <a:picLocks noChangeAspect="1"/>
          </p:cNvPicPr>
          <p:nvPr/>
        </p:nvPicPr>
        <p:blipFill>
          <a:blip r:embed="rId2"/>
          <a:stretch>
            <a:fillRect/>
          </a:stretch>
        </p:blipFill>
        <p:spPr>
          <a:xfrm>
            <a:off x="4227511" y="478228"/>
            <a:ext cx="2589887" cy="1922252"/>
          </a:xfrm>
          <a:prstGeom prst="rect">
            <a:avLst/>
          </a:prstGeom>
        </p:spPr>
      </p:pic>
      <p:pic>
        <p:nvPicPr>
          <p:cNvPr id="7" name="Obraz 6">
            <a:extLst>
              <a:ext uri="{FF2B5EF4-FFF2-40B4-BE49-F238E27FC236}">
                <a16:creationId xmlns:a16="http://schemas.microsoft.com/office/drawing/2014/main" id="{63225725-EC8E-06E4-E3C0-2043040FB598}"/>
              </a:ext>
            </a:extLst>
          </p:cNvPr>
          <p:cNvPicPr>
            <a:picLocks noChangeAspect="1"/>
          </p:cNvPicPr>
          <p:nvPr/>
        </p:nvPicPr>
        <p:blipFill>
          <a:blip r:embed="rId3"/>
          <a:stretch>
            <a:fillRect/>
          </a:stretch>
        </p:blipFill>
        <p:spPr>
          <a:xfrm>
            <a:off x="4326748" y="2949313"/>
            <a:ext cx="2490650" cy="2042173"/>
          </a:xfrm>
          <a:prstGeom prst="rect">
            <a:avLst/>
          </a:prstGeom>
        </p:spPr>
      </p:pic>
      <p:sp>
        <p:nvSpPr>
          <p:cNvPr id="8" name="pole tekstowe 7">
            <a:extLst>
              <a:ext uri="{FF2B5EF4-FFF2-40B4-BE49-F238E27FC236}">
                <a16:creationId xmlns:a16="http://schemas.microsoft.com/office/drawing/2014/main" id="{AF5136F2-254B-9A59-7F6E-5DDEC688D329}"/>
              </a:ext>
            </a:extLst>
          </p:cNvPr>
          <p:cNvSpPr txBox="1"/>
          <p:nvPr/>
        </p:nvSpPr>
        <p:spPr>
          <a:xfrm>
            <a:off x="7072508" y="1766308"/>
            <a:ext cx="1455142" cy="300082"/>
          </a:xfrm>
          <a:prstGeom prst="rect">
            <a:avLst/>
          </a:prstGeom>
          <a:noFill/>
        </p:spPr>
        <p:txBody>
          <a:bodyPr wrap="none" rtlCol="0">
            <a:spAutoFit/>
          </a:bodyPr>
          <a:lstStyle/>
          <a:p>
            <a:r>
              <a:rPr lang="pl-PL" sz="1350">
                <a:latin typeface="Franklin Gothic Medium" panose="020B0603020102020204" pitchFamily="34" charset="0"/>
              </a:rPr>
              <a:t>Human feedback</a:t>
            </a:r>
          </a:p>
        </p:txBody>
      </p:sp>
      <p:sp>
        <p:nvSpPr>
          <p:cNvPr id="9" name="pole tekstowe 8">
            <a:extLst>
              <a:ext uri="{FF2B5EF4-FFF2-40B4-BE49-F238E27FC236}">
                <a16:creationId xmlns:a16="http://schemas.microsoft.com/office/drawing/2014/main" id="{0F279F96-DC55-F7E8-B986-931C37508FEC}"/>
              </a:ext>
            </a:extLst>
          </p:cNvPr>
          <p:cNvSpPr txBox="1"/>
          <p:nvPr/>
        </p:nvSpPr>
        <p:spPr>
          <a:xfrm>
            <a:off x="7072508" y="875395"/>
            <a:ext cx="1575368" cy="507831"/>
          </a:xfrm>
          <a:prstGeom prst="rect">
            <a:avLst/>
          </a:prstGeom>
          <a:noFill/>
        </p:spPr>
        <p:txBody>
          <a:bodyPr wrap="none" rtlCol="0">
            <a:spAutoFit/>
          </a:bodyPr>
          <a:lstStyle/>
          <a:p>
            <a:r>
              <a:rPr lang="pl-PL" sz="1350">
                <a:latin typeface="Franklin Gothic Medium" panose="020B0603020102020204" pitchFamily="34" charset="0"/>
              </a:rPr>
              <a:t>Model simulating </a:t>
            </a:r>
            <a:br>
              <a:rPr lang="pl-PL" sz="1350">
                <a:latin typeface="Franklin Gothic Medium" panose="020B0603020102020204" pitchFamily="34" charset="0"/>
              </a:rPr>
            </a:br>
            <a:r>
              <a:rPr lang="pl-PL" sz="1350">
                <a:latin typeface="Franklin Gothic Medium" panose="020B0603020102020204" pitchFamily="34" charset="0"/>
              </a:rPr>
              <a:t>a human feedback</a:t>
            </a:r>
          </a:p>
        </p:txBody>
      </p:sp>
      <p:sp>
        <p:nvSpPr>
          <p:cNvPr id="10" name="pole tekstowe 9">
            <a:extLst>
              <a:ext uri="{FF2B5EF4-FFF2-40B4-BE49-F238E27FC236}">
                <a16:creationId xmlns:a16="http://schemas.microsoft.com/office/drawing/2014/main" id="{956CB4A0-F17D-32B8-02CE-AD263B9A23F7}"/>
              </a:ext>
            </a:extLst>
          </p:cNvPr>
          <p:cNvSpPr txBox="1"/>
          <p:nvPr/>
        </p:nvSpPr>
        <p:spPr>
          <a:xfrm>
            <a:off x="7072507" y="3589030"/>
            <a:ext cx="1636217" cy="715581"/>
          </a:xfrm>
          <a:prstGeom prst="rect">
            <a:avLst/>
          </a:prstGeom>
          <a:noFill/>
        </p:spPr>
        <p:txBody>
          <a:bodyPr wrap="none" rtlCol="0">
            <a:spAutoFit/>
          </a:bodyPr>
          <a:lstStyle/>
          <a:p>
            <a:r>
              <a:rPr lang="pl-PL" sz="1350">
                <a:latin typeface="Franklin Gothic Medium" panose="020B0603020102020204" pitchFamily="34" charset="0"/>
              </a:rPr>
              <a:t>Training with model</a:t>
            </a:r>
          </a:p>
          <a:p>
            <a:r>
              <a:rPr lang="pl-PL" sz="1350">
                <a:latin typeface="Franklin Gothic Medium" panose="020B0603020102020204" pitchFamily="34" charset="0"/>
              </a:rPr>
              <a:t>simulating </a:t>
            </a:r>
            <a:br>
              <a:rPr lang="pl-PL" sz="1350">
                <a:latin typeface="Franklin Gothic Medium" panose="020B0603020102020204" pitchFamily="34" charset="0"/>
              </a:rPr>
            </a:br>
            <a:r>
              <a:rPr lang="pl-PL" sz="1350">
                <a:latin typeface="Franklin Gothic Medium" panose="020B0603020102020204" pitchFamily="34" charset="0"/>
              </a:rPr>
              <a:t>human feedback</a:t>
            </a:r>
          </a:p>
        </p:txBody>
      </p:sp>
    </p:spTree>
    <p:extLst>
      <p:ext uri="{BB962C8B-B14F-4D97-AF65-F5344CB8AC3E}">
        <p14:creationId xmlns:p14="http://schemas.microsoft.com/office/powerpoint/2010/main" val="10828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RLHF</a:t>
            </a:r>
            <a:br>
              <a:rPr lang="pl-PL"/>
            </a:br>
            <a:r>
              <a:rPr lang="pl-PL" sz="1800"/>
              <a:t>Reinforcement Learning with Human Feedback</a:t>
            </a:r>
          </a:p>
        </p:txBody>
      </p:sp>
      <p:pic>
        <p:nvPicPr>
          <p:cNvPr id="3" name="Obraz 2">
            <a:extLst>
              <a:ext uri="{FF2B5EF4-FFF2-40B4-BE49-F238E27FC236}">
                <a16:creationId xmlns:a16="http://schemas.microsoft.com/office/drawing/2014/main" id="{00EC41B4-3E5B-3B03-09EC-0C5BD61C20DA}"/>
              </a:ext>
            </a:extLst>
          </p:cNvPr>
          <p:cNvPicPr>
            <a:picLocks noChangeAspect="1"/>
          </p:cNvPicPr>
          <p:nvPr/>
        </p:nvPicPr>
        <p:blipFill>
          <a:blip r:embed="rId2"/>
          <a:stretch>
            <a:fillRect/>
          </a:stretch>
        </p:blipFill>
        <p:spPr>
          <a:xfrm>
            <a:off x="3190507" y="1172465"/>
            <a:ext cx="5829300" cy="2693564"/>
          </a:xfrm>
          <a:prstGeom prst="rect">
            <a:avLst/>
          </a:prstGeom>
        </p:spPr>
      </p:pic>
    </p:spTree>
    <p:extLst>
      <p:ext uri="{BB962C8B-B14F-4D97-AF65-F5344CB8AC3E}">
        <p14:creationId xmlns:p14="http://schemas.microsoft.com/office/powerpoint/2010/main" val="1868245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DPO</a:t>
            </a:r>
            <a:br>
              <a:rPr lang="pl-PL"/>
            </a:br>
            <a:r>
              <a:rPr lang="pl-PL" sz="1800"/>
              <a:t>Direct Preference Optimization</a:t>
            </a:r>
          </a:p>
        </p:txBody>
      </p:sp>
      <p:sp>
        <p:nvSpPr>
          <p:cNvPr id="2" name="Prostokąt 1">
            <a:extLst>
              <a:ext uri="{FF2B5EF4-FFF2-40B4-BE49-F238E27FC236}">
                <a16:creationId xmlns:a16="http://schemas.microsoft.com/office/drawing/2014/main" id="{42F42F71-CB09-A785-68DC-05CF15B1D9F9}"/>
              </a:ext>
            </a:extLst>
          </p:cNvPr>
          <p:cNvSpPr/>
          <p:nvPr/>
        </p:nvSpPr>
        <p:spPr>
          <a:xfrm>
            <a:off x="548194" y="3173699"/>
            <a:ext cx="2490651" cy="1384663"/>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350">
                <a:solidFill>
                  <a:schemeClr val="tx1"/>
                </a:solidFill>
                <a:latin typeface="Franklin Gothic Medium" panose="020B0603020102020204" pitchFamily="34" charset="0"/>
              </a:rPr>
              <a:t>No need of reward model</a:t>
            </a:r>
          </a:p>
        </p:txBody>
      </p:sp>
      <p:cxnSp>
        <p:nvCxnSpPr>
          <p:cNvPr id="5" name="Łącznik prosty 4">
            <a:extLst>
              <a:ext uri="{FF2B5EF4-FFF2-40B4-BE49-F238E27FC236}">
                <a16:creationId xmlns:a16="http://schemas.microsoft.com/office/drawing/2014/main" id="{8C9A3CCD-E459-81D5-C42C-7FDF714D524B}"/>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Direct Preference Optimization">
            <a:extLst>
              <a:ext uri="{FF2B5EF4-FFF2-40B4-BE49-F238E27FC236}">
                <a16:creationId xmlns:a16="http://schemas.microsoft.com/office/drawing/2014/main" id="{7C68AA72-41E7-F43D-563C-2BB802A15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80" y="1624014"/>
            <a:ext cx="5532120" cy="114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9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Distillation</a:t>
            </a:r>
          </a:p>
        </p:txBody>
      </p:sp>
      <p:sp>
        <p:nvSpPr>
          <p:cNvPr id="2" name="Prostokąt 1">
            <a:extLst>
              <a:ext uri="{FF2B5EF4-FFF2-40B4-BE49-F238E27FC236}">
                <a16:creationId xmlns:a16="http://schemas.microsoft.com/office/drawing/2014/main" id="{15E3A07B-F250-2AF0-190B-D29EABFFD86A}"/>
              </a:ext>
            </a:extLst>
          </p:cNvPr>
          <p:cNvSpPr/>
          <p:nvPr/>
        </p:nvSpPr>
        <p:spPr>
          <a:xfrm>
            <a:off x="548194" y="3173699"/>
            <a:ext cx="2490651" cy="1384663"/>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350">
                <a:solidFill>
                  <a:schemeClr val="tx1"/>
                </a:solidFill>
                <a:latin typeface="Franklin Gothic Medium" panose="020B0603020102020204" pitchFamily="34" charset="0"/>
              </a:rPr>
              <a:t>Training the small model (SLM) based on the training sets generated by the large model (LLM)</a:t>
            </a:r>
          </a:p>
        </p:txBody>
      </p:sp>
      <p:cxnSp>
        <p:nvCxnSpPr>
          <p:cNvPr id="3" name="Łącznik prosty 2">
            <a:extLst>
              <a:ext uri="{FF2B5EF4-FFF2-40B4-BE49-F238E27FC236}">
                <a16:creationId xmlns:a16="http://schemas.microsoft.com/office/drawing/2014/main" id="{9F5E4B7C-8074-DD34-1E27-9ADA9CAEA6CF}"/>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8" name="Obraz 17">
            <a:extLst>
              <a:ext uri="{FF2B5EF4-FFF2-40B4-BE49-F238E27FC236}">
                <a16:creationId xmlns:a16="http://schemas.microsoft.com/office/drawing/2014/main" id="{F401059D-0DCD-DF15-2C3E-7B21FF41757E}"/>
              </a:ext>
            </a:extLst>
          </p:cNvPr>
          <p:cNvPicPr>
            <a:picLocks noChangeAspect="1"/>
          </p:cNvPicPr>
          <p:nvPr/>
        </p:nvPicPr>
        <p:blipFill>
          <a:blip r:embed="rId2"/>
          <a:stretch>
            <a:fillRect/>
          </a:stretch>
        </p:blipFill>
        <p:spPr>
          <a:xfrm>
            <a:off x="3455945" y="825577"/>
            <a:ext cx="5268567" cy="3014110"/>
          </a:xfrm>
          <a:prstGeom prst="rect">
            <a:avLst/>
          </a:prstGeom>
        </p:spPr>
      </p:pic>
      <p:sp>
        <p:nvSpPr>
          <p:cNvPr id="19" name="pole tekstowe 18">
            <a:extLst>
              <a:ext uri="{FF2B5EF4-FFF2-40B4-BE49-F238E27FC236}">
                <a16:creationId xmlns:a16="http://schemas.microsoft.com/office/drawing/2014/main" id="{59BDE125-8B2E-E494-7BD2-A43F56DE0A20}"/>
              </a:ext>
            </a:extLst>
          </p:cNvPr>
          <p:cNvSpPr txBox="1"/>
          <p:nvPr/>
        </p:nvSpPr>
        <p:spPr>
          <a:xfrm>
            <a:off x="6288437" y="4847095"/>
            <a:ext cx="2820003" cy="184666"/>
          </a:xfrm>
          <a:prstGeom prst="rect">
            <a:avLst/>
          </a:prstGeom>
          <a:noFill/>
        </p:spPr>
        <p:txBody>
          <a:bodyPr wrap="none" rtlCol="0">
            <a:spAutoFit/>
          </a:bodyPr>
          <a:lstStyle/>
          <a:p>
            <a:r>
              <a:rPr lang="pl-PL" sz="600"/>
              <a:t>https://blog.research.google/2023/09/distilling-step-by-step-outperforming.html</a:t>
            </a:r>
          </a:p>
        </p:txBody>
      </p:sp>
    </p:spTree>
    <p:extLst>
      <p:ext uri="{BB962C8B-B14F-4D97-AF65-F5344CB8AC3E}">
        <p14:creationId xmlns:p14="http://schemas.microsoft.com/office/powerpoint/2010/main" val="227949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F9804F4-028F-6BF6-94DA-299D75649EEB}"/>
              </a:ext>
            </a:extLst>
          </p:cNvPr>
          <p:cNvSpPr>
            <a:spLocks noGrp="1"/>
          </p:cNvSpPr>
          <p:nvPr>
            <p:ph idx="1"/>
          </p:nvPr>
        </p:nvSpPr>
        <p:spPr/>
        <p:txBody>
          <a:bodyPr>
            <a:normAutofit/>
          </a:bodyPr>
          <a:lstStyle/>
          <a:p>
            <a:r>
              <a:rPr lang="pl-PL"/>
              <a:t>Small Language Models</a:t>
            </a:r>
          </a:p>
        </p:txBody>
      </p:sp>
      <p:sp>
        <p:nvSpPr>
          <p:cNvPr id="3" name="pole tekstowe 2">
            <a:extLst>
              <a:ext uri="{FF2B5EF4-FFF2-40B4-BE49-F238E27FC236}">
                <a16:creationId xmlns:a16="http://schemas.microsoft.com/office/drawing/2014/main" id="{6D527B06-7E14-D4A3-D065-3B44D7D70FA8}"/>
              </a:ext>
            </a:extLst>
          </p:cNvPr>
          <p:cNvSpPr txBox="1"/>
          <p:nvPr/>
        </p:nvSpPr>
        <p:spPr>
          <a:xfrm>
            <a:off x="6176580" y="1665366"/>
            <a:ext cx="739305" cy="400110"/>
          </a:xfrm>
          <a:prstGeom prst="rect">
            <a:avLst/>
          </a:prstGeom>
          <a:noFill/>
        </p:spPr>
        <p:txBody>
          <a:bodyPr wrap="none" rtlCol="0">
            <a:spAutoFit/>
          </a:bodyPr>
          <a:lstStyle/>
          <a:p>
            <a:r>
              <a:rPr lang="pl-PL" sz="2000"/>
              <a:t>Phi-4</a:t>
            </a:r>
          </a:p>
        </p:txBody>
      </p:sp>
      <p:sp>
        <p:nvSpPr>
          <p:cNvPr id="8" name="pole tekstowe 7">
            <a:extLst>
              <a:ext uri="{FF2B5EF4-FFF2-40B4-BE49-F238E27FC236}">
                <a16:creationId xmlns:a16="http://schemas.microsoft.com/office/drawing/2014/main" id="{522580FE-DE1C-C6EE-1E8A-3947A0CDD507}"/>
              </a:ext>
            </a:extLst>
          </p:cNvPr>
          <p:cNvSpPr txBox="1"/>
          <p:nvPr/>
        </p:nvSpPr>
        <p:spPr>
          <a:xfrm>
            <a:off x="5892801" y="3970867"/>
            <a:ext cx="897682" cy="400110"/>
          </a:xfrm>
          <a:prstGeom prst="rect">
            <a:avLst/>
          </a:prstGeom>
          <a:noFill/>
        </p:spPr>
        <p:txBody>
          <a:bodyPr wrap="none" rtlCol="0">
            <a:spAutoFit/>
          </a:bodyPr>
          <a:lstStyle/>
          <a:p>
            <a:r>
              <a:rPr lang="pl-PL" sz="2000"/>
              <a:t>Falcon</a:t>
            </a:r>
          </a:p>
        </p:txBody>
      </p:sp>
      <p:sp>
        <p:nvSpPr>
          <p:cNvPr id="9" name="pole tekstowe 8">
            <a:extLst>
              <a:ext uri="{FF2B5EF4-FFF2-40B4-BE49-F238E27FC236}">
                <a16:creationId xmlns:a16="http://schemas.microsoft.com/office/drawing/2014/main" id="{9B5D9228-AAA2-1375-D89C-9AF388B09316}"/>
              </a:ext>
            </a:extLst>
          </p:cNvPr>
          <p:cNvSpPr txBox="1"/>
          <p:nvPr/>
        </p:nvSpPr>
        <p:spPr>
          <a:xfrm>
            <a:off x="3683001" y="1837267"/>
            <a:ext cx="865943" cy="400110"/>
          </a:xfrm>
          <a:prstGeom prst="rect">
            <a:avLst/>
          </a:prstGeom>
          <a:noFill/>
        </p:spPr>
        <p:txBody>
          <a:bodyPr wrap="none" rtlCol="0">
            <a:spAutoFit/>
          </a:bodyPr>
          <a:lstStyle/>
          <a:p>
            <a:r>
              <a:rPr lang="pl-PL" sz="2000"/>
              <a:t>QWEN</a:t>
            </a:r>
          </a:p>
        </p:txBody>
      </p:sp>
      <p:sp>
        <p:nvSpPr>
          <p:cNvPr id="10" name="pole tekstowe 9">
            <a:extLst>
              <a:ext uri="{FF2B5EF4-FFF2-40B4-BE49-F238E27FC236}">
                <a16:creationId xmlns:a16="http://schemas.microsoft.com/office/drawing/2014/main" id="{1271ABD1-ED64-8D0C-F3C2-FD2C53970FE7}"/>
              </a:ext>
            </a:extLst>
          </p:cNvPr>
          <p:cNvSpPr txBox="1"/>
          <p:nvPr/>
        </p:nvSpPr>
        <p:spPr>
          <a:xfrm>
            <a:off x="4631266" y="922867"/>
            <a:ext cx="1037463" cy="400110"/>
          </a:xfrm>
          <a:prstGeom prst="rect">
            <a:avLst/>
          </a:prstGeom>
          <a:noFill/>
        </p:spPr>
        <p:txBody>
          <a:bodyPr wrap="none" rtlCol="0">
            <a:spAutoFit/>
          </a:bodyPr>
          <a:lstStyle/>
          <a:p>
            <a:r>
              <a:rPr lang="pl-PL" sz="2000"/>
              <a:t>Gemma</a:t>
            </a:r>
          </a:p>
        </p:txBody>
      </p:sp>
      <p:sp>
        <p:nvSpPr>
          <p:cNvPr id="11" name="pole tekstowe 10">
            <a:extLst>
              <a:ext uri="{FF2B5EF4-FFF2-40B4-BE49-F238E27FC236}">
                <a16:creationId xmlns:a16="http://schemas.microsoft.com/office/drawing/2014/main" id="{EBBEFD63-1E5F-D2E0-0FAF-BBD2E3ADCE9C}"/>
              </a:ext>
            </a:extLst>
          </p:cNvPr>
          <p:cNvSpPr txBox="1"/>
          <p:nvPr/>
        </p:nvSpPr>
        <p:spPr>
          <a:xfrm>
            <a:off x="7124023" y="863599"/>
            <a:ext cx="930063" cy="400110"/>
          </a:xfrm>
          <a:prstGeom prst="rect">
            <a:avLst/>
          </a:prstGeom>
          <a:noFill/>
        </p:spPr>
        <p:txBody>
          <a:bodyPr wrap="none" rtlCol="0">
            <a:spAutoFit/>
          </a:bodyPr>
          <a:lstStyle/>
          <a:p>
            <a:r>
              <a:rPr lang="pl-PL" sz="2000"/>
              <a:t>Mistral</a:t>
            </a:r>
          </a:p>
        </p:txBody>
      </p:sp>
      <p:sp>
        <p:nvSpPr>
          <p:cNvPr id="12" name="pole tekstowe 11">
            <a:extLst>
              <a:ext uri="{FF2B5EF4-FFF2-40B4-BE49-F238E27FC236}">
                <a16:creationId xmlns:a16="http://schemas.microsoft.com/office/drawing/2014/main" id="{5D88BC70-D6C4-516C-67B0-92600C060A4A}"/>
              </a:ext>
            </a:extLst>
          </p:cNvPr>
          <p:cNvSpPr txBox="1"/>
          <p:nvPr/>
        </p:nvSpPr>
        <p:spPr>
          <a:xfrm>
            <a:off x="7349067" y="2192866"/>
            <a:ext cx="1340110" cy="400110"/>
          </a:xfrm>
          <a:prstGeom prst="rect">
            <a:avLst/>
          </a:prstGeom>
          <a:noFill/>
        </p:spPr>
        <p:txBody>
          <a:bodyPr wrap="none" rtlCol="0">
            <a:spAutoFit/>
          </a:bodyPr>
          <a:lstStyle/>
          <a:p>
            <a:r>
              <a:rPr lang="pl-PL" sz="2000"/>
              <a:t>Tiny LlaMA</a:t>
            </a:r>
          </a:p>
        </p:txBody>
      </p:sp>
      <p:sp>
        <p:nvSpPr>
          <p:cNvPr id="5" name="pole tekstowe 4">
            <a:extLst>
              <a:ext uri="{FF2B5EF4-FFF2-40B4-BE49-F238E27FC236}">
                <a16:creationId xmlns:a16="http://schemas.microsoft.com/office/drawing/2014/main" id="{D8C82880-D5CA-38DD-D822-335DA57DB933}"/>
              </a:ext>
            </a:extLst>
          </p:cNvPr>
          <p:cNvSpPr txBox="1"/>
          <p:nvPr/>
        </p:nvSpPr>
        <p:spPr>
          <a:xfrm>
            <a:off x="4547286" y="2767914"/>
            <a:ext cx="978153" cy="369332"/>
          </a:xfrm>
          <a:prstGeom prst="rect">
            <a:avLst/>
          </a:prstGeom>
          <a:noFill/>
        </p:spPr>
        <p:txBody>
          <a:bodyPr wrap="none" rtlCol="0">
            <a:spAutoFit/>
          </a:bodyPr>
          <a:lstStyle/>
          <a:p>
            <a:r>
              <a:rPr lang="pl-PL"/>
              <a:t>SmolLM</a:t>
            </a:r>
          </a:p>
        </p:txBody>
      </p:sp>
    </p:spTree>
    <p:extLst>
      <p:ext uri="{BB962C8B-B14F-4D97-AF65-F5344CB8AC3E}">
        <p14:creationId xmlns:p14="http://schemas.microsoft.com/office/powerpoint/2010/main" val="811288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5929-EA15-5D11-C15E-278B3A4CD6BE}"/>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04265D5-BB3B-82CA-6FA2-06076FE840C0}"/>
              </a:ext>
            </a:extLst>
          </p:cNvPr>
          <p:cNvSpPr>
            <a:spLocks noGrp="1"/>
          </p:cNvSpPr>
          <p:nvPr>
            <p:ph idx="1"/>
          </p:nvPr>
        </p:nvSpPr>
        <p:spPr/>
        <p:txBody>
          <a:bodyPr>
            <a:normAutofit/>
          </a:bodyPr>
          <a:lstStyle/>
          <a:p>
            <a:r>
              <a:rPr lang="pl-PL"/>
              <a:t>Small Language Models</a:t>
            </a:r>
          </a:p>
        </p:txBody>
      </p:sp>
      <p:pic>
        <p:nvPicPr>
          <p:cNvPr id="5" name="Obraz 4">
            <a:hlinkClick r:id="rId2"/>
            <a:extLst>
              <a:ext uri="{FF2B5EF4-FFF2-40B4-BE49-F238E27FC236}">
                <a16:creationId xmlns:a16="http://schemas.microsoft.com/office/drawing/2014/main" id="{DB55CAA4-F7E6-555A-E33E-B602E804266A}"/>
              </a:ext>
            </a:extLst>
          </p:cNvPr>
          <p:cNvPicPr>
            <a:picLocks noChangeAspect="1"/>
          </p:cNvPicPr>
          <p:nvPr/>
        </p:nvPicPr>
        <p:blipFill>
          <a:blip r:embed="rId3"/>
          <a:stretch>
            <a:fillRect/>
          </a:stretch>
        </p:blipFill>
        <p:spPr>
          <a:xfrm>
            <a:off x="4010310" y="838964"/>
            <a:ext cx="5099313" cy="3560041"/>
          </a:xfrm>
          <a:prstGeom prst="rect">
            <a:avLst/>
          </a:prstGeom>
        </p:spPr>
      </p:pic>
    </p:spTree>
    <p:extLst>
      <p:ext uri="{BB962C8B-B14F-4D97-AF65-F5344CB8AC3E}">
        <p14:creationId xmlns:p14="http://schemas.microsoft.com/office/powerpoint/2010/main" val="368088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hlinkClick r:id="rId2"/>
            <a:extLst>
              <a:ext uri="{FF2B5EF4-FFF2-40B4-BE49-F238E27FC236}">
                <a16:creationId xmlns:a16="http://schemas.microsoft.com/office/drawing/2014/main" id="{24A2E574-FA0D-3C01-F3CE-2F329D4AA549}"/>
              </a:ext>
            </a:extLst>
          </p:cNvPr>
          <p:cNvPicPr>
            <a:picLocks noChangeAspect="1"/>
          </p:cNvPicPr>
          <p:nvPr/>
        </p:nvPicPr>
        <p:blipFill>
          <a:blip r:embed="rId3"/>
          <a:stretch>
            <a:fillRect/>
          </a:stretch>
        </p:blipFill>
        <p:spPr>
          <a:xfrm>
            <a:off x="989342" y="0"/>
            <a:ext cx="7165316" cy="5143500"/>
          </a:xfrm>
          <a:prstGeom prst="rect">
            <a:avLst/>
          </a:prstGeom>
        </p:spPr>
      </p:pic>
    </p:spTree>
    <p:extLst>
      <p:ext uri="{BB962C8B-B14F-4D97-AF65-F5344CB8AC3E}">
        <p14:creationId xmlns:p14="http://schemas.microsoft.com/office/powerpoint/2010/main" val="1841343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F9804F4-028F-6BF6-94DA-299D75649EEB}"/>
              </a:ext>
            </a:extLst>
          </p:cNvPr>
          <p:cNvSpPr>
            <a:spLocks noGrp="1"/>
          </p:cNvSpPr>
          <p:nvPr>
            <p:ph idx="1"/>
          </p:nvPr>
        </p:nvSpPr>
        <p:spPr/>
        <p:txBody>
          <a:bodyPr>
            <a:normAutofit/>
          </a:bodyPr>
          <a:lstStyle/>
          <a:p>
            <a:r>
              <a:rPr lang="pl-PL"/>
              <a:t>Small Lanaguage Models</a:t>
            </a:r>
          </a:p>
        </p:txBody>
      </p:sp>
      <p:graphicFrame>
        <p:nvGraphicFramePr>
          <p:cNvPr id="3" name="Tabela 2">
            <a:extLst>
              <a:ext uri="{FF2B5EF4-FFF2-40B4-BE49-F238E27FC236}">
                <a16:creationId xmlns:a16="http://schemas.microsoft.com/office/drawing/2014/main" id="{56F0ABF4-7814-9025-77D7-C5553FBE4F17}"/>
              </a:ext>
            </a:extLst>
          </p:cNvPr>
          <p:cNvGraphicFramePr>
            <a:graphicFrameLocks noGrp="1"/>
          </p:cNvGraphicFramePr>
          <p:nvPr>
            <p:extLst>
              <p:ext uri="{D42A27DB-BD31-4B8C-83A1-F6EECF244321}">
                <p14:modId xmlns:p14="http://schemas.microsoft.com/office/powerpoint/2010/main" val="1581512987"/>
              </p:ext>
            </p:extLst>
          </p:nvPr>
        </p:nvGraphicFramePr>
        <p:xfrm>
          <a:off x="3539067" y="1342390"/>
          <a:ext cx="4707465" cy="2032000"/>
        </p:xfrm>
        <a:graphic>
          <a:graphicData uri="http://schemas.openxmlformats.org/drawingml/2006/table">
            <a:tbl>
              <a:tblPr firstRow="1" bandRow="1">
                <a:tableStyleId>{2D5ABB26-0587-4C30-8999-92F81FD0307C}</a:tableStyleId>
              </a:tblPr>
              <a:tblGrid>
                <a:gridCol w="1569155">
                  <a:extLst>
                    <a:ext uri="{9D8B030D-6E8A-4147-A177-3AD203B41FA5}">
                      <a16:colId xmlns:a16="http://schemas.microsoft.com/office/drawing/2014/main" val="3769338194"/>
                    </a:ext>
                  </a:extLst>
                </a:gridCol>
                <a:gridCol w="1569155">
                  <a:extLst>
                    <a:ext uri="{9D8B030D-6E8A-4147-A177-3AD203B41FA5}">
                      <a16:colId xmlns:a16="http://schemas.microsoft.com/office/drawing/2014/main" val="609717788"/>
                    </a:ext>
                  </a:extLst>
                </a:gridCol>
                <a:gridCol w="1569155">
                  <a:extLst>
                    <a:ext uri="{9D8B030D-6E8A-4147-A177-3AD203B41FA5}">
                      <a16:colId xmlns:a16="http://schemas.microsoft.com/office/drawing/2014/main" val="148080804"/>
                    </a:ext>
                  </a:extLst>
                </a:gridCol>
              </a:tblGrid>
              <a:tr h="406400">
                <a:tc>
                  <a:txBody>
                    <a:bodyPr/>
                    <a:lstStyle/>
                    <a:p>
                      <a:endParaRPr lang="pl-PL" sz="1000"/>
                    </a:p>
                  </a:txBody>
                  <a:tcPr marL="68580" marR="68580" marT="34290" marB="34290"/>
                </a:tc>
                <a:tc>
                  <a:txBody>
                    <a:bodyPr/>
                    <a:lstStyle/>
                    <a:p>
                      <a:r>
                        <a:rPr lang="pl-PL" sz="1000" b="1"/>
                        <a:t>Small LM</a:t>
                      </a:r>
                    </a:p>
                  </a:txBody>
                  <a:tcPr marL="68580" marR="68580" marT="34290" marB="34290"/>
                </a:tc>
                <a:tc>
                  <a:txBody>
                    <a:bodyPr/>
                    <a:lstStyle/>
                    <a:p>
                      <a:r>
                        <a:rPr lang="pl-PL" sz="1000" b="1"/>
                        <a:t>Large LM</a:t>
                      </a:r>
                    </a:p>
                  </a:txBody>
                  <a:tcPr marL="68580" marR="68580" marT="34290" marB="34290"/>
                </a:tc>
                <a:extLst>
                  <a:ext uri="{0D108BD9-81ED-4DB2-BD59-A6C34878D82A}">
                    <a16:rowId xmlns:a16="http://schemas.microsoft.com/office/drawing/2014/main" val="95728769"/>
                  </a:ext>
                </a:extLst>
              </a:tr>
              <a:tr h="406400">
                <a:tc>
                  <a:txBody>
                    <a:bodyPr/>
                    <a:lstStyle/>
                    <a:p>
                      <a:pPr>
                        <a:spcBef>
                          <a:spcPts val="600"/>
                        </a:spcBef>
                        <a:spcAft>
                          <a:spcPts val="600"/>
                        </a:spcAft>
                      </a:pPr>
                      <a:r>
                        <a:rPr lang="pl-PL" sz="1000"/>
                        <a:t>Size</a:t>
                      </a:r>
                    </a:p>
                  </a:txBody>
                  <a:tcPr marL="68580" marR="68580" marT="34290" marB="34290"/>
                </a:tc>
                <a:tc>
                  <a:txBody>
                    <a:bodyPr/>
                    <a:lstStyle/>
                    <a:p>
                      <a:pPr>
                        <a:spcBef>
                          <a:spcPts val="600"/>
                        </a:spcBef>
                        <a:spcAft>
                          <a:spcPts val="600"/>
                        </a:spcAft>
                      </a:pPr>
                      <a:r>
                        <a:rPr lang="pl-PL" sz="1000"/>
                        <a:t>Even &lt;15m parameters</a:t>
                      </a:r>
                    </a:p>
                  </a:txBody>
                  <a:tcPr marL="68580" marR="68580" marT="34290" marB="34290"/>
                </a:tc>
                <a:tc>
                  <a:txBody>
                    <a:bodyPr/>
                    <a:lstStyle/>
                    <a:p>
                      <a:pPr>
                        <a:spcBef>
                          <a:spcPts val="600"/>
                        </a:spcBef>
                        <a:spcAft>
                          <a:spcPts val="600"/>
                        </a:spcAft>
                      </a:pPr>
                      <a:r>
                        <a:rPr lang="pl-PL" sz="1000"/>
                        <a:t>7-500 B parameters</a:t>
                      </a:r>
                    </a:p>
                  </a:txBody>
                  <a:tcPr marL="68580" marR="68580" marT="34290" marB="34290"/>
                </a:tc>
                <a:extLst>
                  <a:ext uri="{0D108BD9-81ED-4DB2-BD59-A6C34878D82A}">
                    <a16:rowId xmlns:a16="http://schemas.microsoft.com/office/drawing/2014/main" val="2679508940"/>
                  </a:ext>
                </a:extLst>
              </a:tr>
              <a:tr h="406400">
                <a:tc>
                  <a:txBody>
                    <a:bodyPr/>
                    <a:lstStyle/>
                    <a:p>
                      <a:pPr>
                        <a:spcBef>
                          <a:spcPts val="600"/>
                        </a:spcBef>
                        <a:spcAft>
                          <a:spcPts val="600"/>
                        </a:spcAft>
                      </a:pPr>
                      <a:r>
                        <a:rPr lang="pl-PL" sz="1000"/>
                        <a:t>Hardware reqs</a:t>
                      </a:r>
                    </a:p>
                  </a:txBody>
                  <a:tcPr marL="68580" marR="68580" marT="34290" marB="34290"/>
                </a:tc>
                <a:tc>
                  <a:txBody>
                    <a:bodyPr/>
                    <a:lstStyle/>
                    <a:p>
                      <a:pPr>
                        <a:spcBef>
                          <a:spcPts val="600"/>
                        </a:spcBef>
                        <a:spcAft>
                          <a:spcPts val="600"/>
                        </a:spcAft>
                      </a:pPr>
                      <a:r>
                        <a:rPr lang="pl-PL" sz="1000"/>
                        <a:t>Edge devices</a:t>
                      </a:r>
                    </a:p>
                  </a:txBody>
                  <a:tcPr marL="68580" marR="68580" marT="34290" marB="34290"/>
                </a:tc>
                <a:tc>
                  <a:txBody>
                    <a:bodyPr/>
                    <a:lstStyle/>
                    <a:p>
                      <a:pPr>
                        <a:spcBef>
                          <a:spcPts val="600"/>
                        </a:spcBef>
                        <a:spcAft>
                          <a:spcPts val="600"/>
                        </a:spcAft>
                      </a:pPr>
                      <a:r>
                        <a:rPr lang="pl-PL" sz="1000"/>
                        <a:t>Many/Hundres GPUs</a:t>
                      </a:r>
                    </a:p>
                  </a:txBody>
                  <a:tcPr marL="68580" marR="68580" marT="34290" marB="34290"/>
                </a:tc>
                <a:extLst>
                  <a:ext uri="{0D108BD9-81ED-4DB2-BD59-A6C34878D82A}">
                    <a16:rowId xmlns:a16="http://schemas.microsoft.com/office/drawing/2014/main" val="3849001484"/>
                  </a:ext>
                </a:extLst>
              </a:tr>
              <a:tr h="406400">
                <a:tc>
                  <a:txBody>
                    <a:bodyPr/>
                    <a:lstStyle/>
                    <a:p>
                      <a:pPr>
                        <a:spcBef>
                          <a:spcPts val="600"/>
                        </a:spcBef>
                        <a:spcAft>
                          <a:spcPts val="600"/>
                        </a:spcAft>
                      </a:pPr>
                      <a:r>
                        <a:rPr lang="pl-PL" sz="1000"/>
                        <a:t>Task complexity</a:t>
                      </a:r>
                    </a:p>
                  </a:txBody>
                  <a:tcPr marL="68580" marR="68580" marT="34290" marB="34290"/>
                </a:tc>
                <a:tc>
                  <a:txBody>
                    <a:bodyPr/>
                    <a:lstStyle/>
                    <a:p>
                      <a:pPr>
                        <a:spcBef>
                          <a:spcPts val="600"/>
                        </a:spcBef>
                        <a:spcAft>
                          <a:spcPts val="600"/>
                        </a:spcAft>
                      </a:pPr>
                      <a:r>
                        <a:rPr lang="pl-PL" sz="1000"/>
                        <a:t>Simple, specific tasks</a:t>
                      </a:r>
                    </a:p>
                  </a:txBody>
                  <a:tcPr marL="68580" marR="68580" marT="34290" marB="34290"/>
                </a:tc>
                <a:tc>
                  <a:txBody>
                    <a:bodyPr/>
                    <a:lstStyle/>
                    <a:p>
                      <a:pPr>
                        <a:spcBef>
                          <a:spcPts val="600"/>
                        </a:spcBef>
                        <a:spcAft>
                          <a:spcPts val="600"/>
                        </a:spcAft>
                      </a:pPr>
                      <a:r>
                        <a:rPr lang="pl-PL" sz="1000"/>
                        <a:t>Complex tasks, multiple areas</a:t>
                      </a:r>
                    </a:p>
                  </a:txBody>
                  <a:tcPr marL="68580" marR="68580" marT="34290" marB="34290"/>
                </a:tc>
                <a:extLst>
                  <a:ext uri="{0D108BD9-81ED-4DB2-BD59-A6C34878D82A}">
                    <a16:rowId xmlns:a16="http://schemas.microsoft.com/office/drawing/2014/main" val="3426512300"/>
                  </a:ext>
                </a:extLst>
              </a:tr>
              <a:tr h="406400">
                <a:tc>
                  <a:txBody>
                    <a:bodyPr/>
                    <a:lstStyle/>
                    <a:p>
                      <a:pPr>
                        <a:spcBef>
                          <a:spcPts val="600"/>
                        </a:spcBef>
                        <a:spcAft>
                          <a:spcPts val="600"/>
                        </a:spcAft>
                      </a:pPr>
                      <a:r>
                        <a:rPr lang="pl-PL" sz="1000"/>
                        <a:t>Training</a:t>
                      </a:r>
                    </a:p>
                  </a:txBody>
                  <a:tcPr marL="68580" marR="68580" marT="34290" marB="34290"/>
                </a:tc>
                <a:tc>
                  <a:txBody>
                    <a:bodyPr/>
                    <a:lstStyle/>
                    <a:p>
                      <a:pPr>
                        <a:spcBef>
                          <a:spcPts val="600"/>
                        </a:spcBef>
                        <a:spcAft>
                          <a:spcPts val="600"/>
                        </a:spcAft>
                      </a:pPr>
                      <a:r>
                        <a:rPr lang="pl-PL" sz="1000"/>
                        <a:t>Days/weeks</a:t>
                      </a:r>
                    </a:p>
                  </a:txBody>
                  <a:tcPr marL="68580" marR="68580" marT="34290" marB="34290"/>
                </a:tc>
                <a:tc>
                  <a:txBody>
                    <a:bodyPr/>
                    <a:lstStyle/>
                    <a:p>
                      <a:pPr>
                        <a:spcBef>
                          <a:spcPts val="600"/>
                        </a:spcBef>
                        <a:spcAft>
                          <a:spcPts val="600"/>
                        </a:spcAft>
                      </a:pPr>
                      <a:r>
                        <a:rPr lang="pl-PL" sz="1000"/>
                        <a:t>Months</a:t>
                      </a:r>
                    </a:p>
                  </a:txBody>
                  <a:tcPr marL="68580" marR="68580" marT="34290" marB="34290"/>
                </a:tc>
                <a:extLst>
                  <a:ext uri="{0D108BD9-81ED-4DB2-BD59-A6C34878D82A}">
                    <a16:rowId xmlns:a16="http://schemas.microsoft.com/office/drawing/2014/main" val="1095167110"/>
                  </a:ext>
                </a:extLst>
              </a:tr>
            </a:tbl>
          </a:graphicData>
        </a:graphic>
      </p:graphicFrame>
    </p:spTree>
    <p:extLst>
      <p:ext uri="{BB962C8B-B14F-4D97-AF65-F5344CB8AC3E}">
        <p14:creationId xmlns:p14="http://schemas.microsoft.com/office/powerpoint/2010/main" val="344695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Tekstowe 3"/>
          <p:cNvSpPr txBox="1"/>
          <p:nvPr/>
        </p:nvSpPr>
        <p:spPr>
          <a:xfrm>
            <a:off x="1897877" y="1811239"/>
            <a:ext cx="1370888" cy="507831"/>
          </a:xfrm>
          <a:prstGeom prst="rect">
            <a:avLst/>
          </a:prstGeom>
          <a:noFill/>
        </p:spPr>
        <p:txBody>
          <a:bodyPr wrap="none" rtlCol="0">
            <a:spAutoFit/>
          </a:bodyPr>
          <a:lstStyle/>
          <a:p>
            <a:r>
              <a:rPr lang="pl-PL" sz="2700" b="1" dirty="0">
                <a:solidFill>
                  <a:schemeClr val="bg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question</a:t>
            </a:r>
          </a:p>
        </p:txBody>
      </p:sp>
      <p:sp>
        <p:nvSpPr>
          <p:cNvPr id="8" name="PoleTekstowe 7"/>
          <p:cNvSpPr txBox="1"/>
          <p:nvPr/>
        </p:nvSpPr>
        <p:spPr>
          <a:xfrm>
            <a:off x="5977507" y="1811239"/>
            <a:ext cx="1201226" cy="507831"/>
          </a:xfrm>
          <a:prstGeom prst="rect">
            <a:avLst/>
          </a:prstGeom>
          <a:noFill/>
        </p:spPr>
        <p:txBody>
          <a:bodyPr wrap="none" rtlCol="0">
            <a:spAutoFit/>
          </a:bodyPr>
          <a:lstStyle>
            <a:defPPr>
              <a:defRPr lang="pl-PL"/>
            </a:defPPr>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pl-PL" sz="2700" b="1" dirty="0">
                <a:solidFill>
                  <a:schemeClr val="bg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answer</a:t>
            </a:r>
          </a:p>
        </p:txBody>
      </p:sp>
      <p:cxnSp>
        <p:nvCxnSpPr>
          <p:cNvPr id="9" name="Łącznik prosty ze strzałką 8"/>
          <p:cNvCxnSpPr>
            <a:cxnSpLocks/>
            <a:stCxn id="4" idx="3"/>
          </p:cNvCxnSpPr>
          <p:nvPr/>
        </p:nvCxnSpPr>
        <p:spPr>
          <a:xfrm>
            <a:off x="3268765" y="2065155"/>
            <a:ext cx="701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p:cNvCxnSpPr>
            <a:cxnSpLocks/>
            <a:endCxn id="8" idx="1"/>
          </p:cNvCxnSpPr>
          <p:nvPr/>
        </p:nvCxnSpPr>
        <p:spPr>
          <a:xfrm>
            <a:off x="5173980" y="2065155"/>
            <a:ext cx="803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47">
            <a:extLst>
              <a:ext uri="{FF2B5EF4-FFF2-40B4-BE49-F238E27FC236}">
                <a16:creationId xmlns:a16="http://schemas.microsoft.com/office/drawing/2014/main" id="{544F1688-8522-054F-804E-3435187BE98F}"/>
              </a:ext>
            </a:extLst>
          </p:cNvPr>
          <p:cNvSpPr>
            <a:spLocks noChangeArrowheads="1"/>
          </p:cNvSpPr>
          <p:nvPr/>
        </p:nvSpPr>
        <p:spPr bwMode="auto">
          <a:xfrm>
            <a:off x="4192719" y="1735551"/>
            <a:ext cx="758563" cy="636123"/>
          </a:xfrm>
          <a:custGeom>
            <a:avLst/>
            <a:gdLst>
              <a:gd name="connsiteX0" fmla="*/ 416720 w 548145"/>
              <a:gd name="connsiteY0" fmla="*/ 426448 h 459669"/>
              <a:gd name="connsiteX1" fmla="*/ 406987 w 548145"/>
              <a:gd name="connsiteY1" fmla="*/ 436181 h 459669"/>
              <a:gd name="connsiteX2" fmla="*/ 416720 w 548145"/>
              <a:gd name="connsiteY2" fmla="*/ 445524 h 459669"/>
              <a:gd name="connsiteX3" fmla="*/ 426063 w 548145"/>
              <a:gd name="connsiteY3" fmla="*/ 436181 h 459669"/>
              <a:gd name="connsiteX4" fmla="*/ 416720 w 548145"/>
              <a:gd name="connsiteY4" fmla="*/ 426448 h 459669"/>
              <a:gd name="connsiteX5" fmla="*/ 458588 w 548145"/>
              <a:gd name="connsiteY5" fmla="*/ 345052 h 459669"/>
              <a:gd name="connsiteX6" fmla="*/ 440608 w 548145"/>
              <a:gd name="connsiteY6" fmla="*/ 363236 h 459669"/>
              <a:gd name="connsiteX7" fmla="*/ 458588 w 548145"/>
              <a:gd name="connsiteY7" fmla="*/ 381816 h 459669"/>
              <a:gd name="connsiteX8" fmla="*/ 477368 w 548145"/>
              <a:gd name="connsiteY8" fmla="*/ 363236 h 459669"/>
              <a:gd name="connsiteX9" fmla="*/ 458588 w 548145"/>
              <a:gd name="connsiteY9" fmla="*/ 345052 h 459669"/>
              <a:gd name="connsiteX10" fmla="*/ 327360 w 548145"/>
              <a:gd name="connsiteY10" fmla="*/ 337974 h 459669"/>
              <a:gd name="connsiteX11" fmla="*/ 403036 w 548145"/>
              <a:gd name="connsiteY11" fmla="*/ 415435 h 459669"/>
              <a:gd name="connsiteX12" fmla="*/ 416249 w 548145"/>
              <a:gd name="connsiteY12" fmla="*/ 411462 h 459669"/>
              <a:gd name="connsiteX13" fmla="*/ 423056 w 548145"/>
              <a:gd name="connsiteY13" fmla="*/ 412654 h 459669"/>
              <a:gd name="connsiteX14" fmla="*/ 436670 w 548145"/>
              <a:gd name="connsiteY14" fmla="*/ 388026 h 459669"/>
              <a:gd name="connsiteX15" fmla="*/ 425859 w 548145"/>
              <a:gd name="connsiteY15" fmla="*/ 363794 h 459669"/>
              <a:gd name="connsiteX16" fmla="*/ 425859 w 548145"/>
              <a:gd name="connsiteY16" fmla="*/ 363000 h 459669"/>
              <a:gd name="connsiteX17" fmla="*/ 304850 w 548145"/>
              <a:gd name="connsiteY17" fmla="*/ 314971 h 459669"/>
              <a:gd name="connsiteX18" fmla="*/ 295507 w 548145"/>
              <a:gd name="connsiteY18" fmla="*/ 324505 h 459669"/>
              <a:gd name="connsiteX19" fmla="*/ 304850 w 548145"/>
              <a:gd name="connsiteY19" fmla="*/ 334039 h 459669"/>
              <a:gd name="connsiteX20" fmla="*/ 314583 w 548145"/>
              <a:gd name="connsiteY20" fmla="*/ 324505 h 459669"/>
              <a:gd name="connsiteX21" fmla="*/ 304850 w 548145"/>
              <a:gd name="connsiteY21" fmla="*/ 314971 h 459669"/>
              <a:gd name="connsiteX22" fmla="*/ 137140 w 548145"/>
              <a:gd name="connsiteY22" fmla="*/ 314971 h 459669"/>
              <a:gd name="connsiteX23" fmla="*/ 127407 w 548145"/>
              <a:gd name="connsiteY23" fmla="*/ 324505 h 459669"/>
              <a:gd name="connsiteX24" fmla="*/ 137140 w 548145"/>
              <a:gd name="connsiteY24" fmla="*/ 334039 h 459669"/>
              <a:gd name="connsiteX25" fmla="*/ 146483 w 548145"/>
              <a:gd name="connsiteY25" fmla="*/ 324505 h 459669"/>
              <a:gd name="connsiteX26" fmla="*/ 137140 w 548145"/>
              <a:gd name="connsiteY26" fmla="*/ 314971 h 459669"/>
              <a:gd name="connsiteX27" fmla="*/ 387741 w 548145"/>
              <a:gd name="connsiteY27" fmla="*/ 247730 h 459669"/>
              <a:gd name="connsiteX28" fmla="*/ 325591 w 548145"/>
              <a:gd name="connsiteY28" fmla="*/ 312426 h 459669"/>
              <a:gd name="connsiteX29" fmla="*/ 328820 w 548145"/>
              <a:gd name="connsiteY29" fmla="*/ 322873 h 459669"/>
              <a:gd name="connsiteX30" fmla="*/ 430519 w 548145"/>
              <a:gd name="connsiteY30" fmla="*/ 348189 h 459669"/>
              <a:gd name="connsiteX31" fmla="*/ 440205 w 548145"/>
              <a:gd name="connsiteY31" fmla="*/ 336938 h 459669"/>
              <a:gd name="connsiteX32" fmla="*/ 401058 w 548145"/>
              <a:gd name="connsiteY32" fmla="*/ 250141 h 459669"/>
              <a:gd name="connsiteX33" fmla="*/ 398233 w 548145"/>
              <a:gd name="connsiteY33" fmla="*/ 250543 h 459669"/>
              <a:gd name="connsiteX34" fmla="*/ 387741 w 548145"/>
              <a:gd name="connsiteY34" fmla="*/ 247730 h 459669"/>
              <a:gd name="connsiteX35" fmla="*/ 421353 w 548145"/>
              <a:gd name="connsiteY35" fmla="*/ 233574 h 459669"/>
              <a:gd name="connsiteX36" fmla="*/ 414065 w 548145"/>
              <a:gd name="connsiteY36" fmla="*/ 244343 h 459669"/>
              <a:gd name="connsiteX37" fmla="*/ 452935 w 548145"/>
              <a:gd name="connsiteY37" fmla="*/ 330099 h 459669"/>
              <a:gd name="connsiteX38" fmla="*/ 459413 w 548145"/>
              <a:gd name="connsiteY38" fmla="*/ 329302 h 459669"/>
              <a:gd name="connsiteX39" fmla="*/ 467106 w 548145"/>
              <a:gd name="connsiteY39" fmla="*/ 330498 h 459669"/>
              <a:gd name="connsiteX40" fmla="*/ 509214 w 548145"/>
              <a:gd name="connsiteY40" fmla="*/ 243945 h 459669"/>
              <a:gd name="connsiteX41" fmla="*/ 502331 w 548145"/>
              <a:gd name="connsiteY41" fmla="*/ 233574 h 459669"/>
              <a:gd name="connsiteX42" fmla="*/ 524269 w 548145"/>
              <a:gd name="connsiteY42" fmla="*/ 217648 h 459669"/>
              <a:gd name="connsiteX43" fmla="*/ 514926 w 548145"/>
              <a:gd name="connsiteY43" fmla="*/ 226991 h 459669"/>
              <a:gd name="connsiteX44" fmla="*/ 524269 w 548145"/>
              <a:gd name="connsiteY44" fmla="*/ 236724 h 459669"/>
              <a:gd name="connsiteX45" fmla="*/ 534002 w 548145"/>
              <a:gd name="connsiteY45" fmla="*/ 226991 h 459669"/>
              <a:gd name="connsiteX46" fmla="*/ 524269 w 548145"/>
              <a:gd name="connsiteY46" fmla="*/ 217648 h 459669"/>
              <a:gd name="connsiteX47" fmla="*/ 396864 w 548145"/>
              <a:gd name="connsiteY47" fmla="*/ 217648 h 459669"/>
              <a:gd name="connsiteX48" fmla="*/ 387521 w 548145"/>
              <a:gd name="connsiteY48" fmla="*/ 226991 h 459669"/>
              <a:gd name="connsiteX49" fmla="*/ 396864 w 548145"/>
              <a:gd name="connsiteY49" fmla="*/ 236724 h 459669"/>
              <a:gd name="connsiteX50" fmla="*/ 406597 w 548145"/>
              <a:gd name="connsiteY50" fmla="*/ 226991 h 459669"/>
              <a:gd name="connsiteX51" fmla="*/ 396864 w 548145"/>
              <a:gd name="connsiteY51" fmla="*/ 217648 h 459669"/>
              <a:gd name="connsiteX52" fmla="*/ 25461 w 548145"/>
              <a:gd name="connsiteY52" fmla="*/ 191105 h 459669"/>
              <a:gd name="connsiteX53" fmla="*/ 15927 w 548145"/>
              <a:gd name="connsiteY53" fmla="*/ 200448 h 459669"/>
              <a:gd name="connsiteX54" fmla="*/ 25461 w 548145"/>
              <a:gd name="connsiteY54" fmla="*/ 210181 h 459669"/>
              <a:gd name="connsiteX55" fmla="*/ 34995 w 548145"/>
              <a:gd name="connsiteY55" fmla="*/ 200448 h 459669"/>
              <a:gd name="connsiteX56" fmla="*/ 25461 w 548145"/>
              <a:gd name="connsiteY56" fmla="*/ 191105 h 459669"/>
              <a:gd name="connsiteX57" fmla="*/ 163320 w 548145"/>
              <a:gd name="connsiteY57" fmla="*/ 187566 h 459669"/>
              <a:gd name="connsiteX58" fmla="*/ 151684 w 548145"/>
              <a:gd name="connsiteY58" fmla="*/ 191583 h 459669"/>
              <a:gd name="connsiteX59" fmla="*/ 146869 w 548145"/>
              <a:gd name="connsiteY59" fmla="*/ 302845 h 459669"/>
              <a:gd name="connsiteX60" fmla="*/ 161313 w 548145"/>
              <a:gd name="connsiteY60" fmla="*/ 318108 h 459669"/>
              <a:gd name="connsiteX61" fmla="*/ 282886 w 548145"/>
              <a:gd name="connsiteY61" fmla="*/ 318108 h 459669"/>
              <a:gd name="connsiteX62" fmla="*/ 284491 w 548145"/>
              <a:gd name="connsiteY62" fmla="*/ 313690 h 459669"/>
              <a:gd name="connsiteX63" fmla="*/ 275127 w 548145"/>
              <a:gd name="connsiteY63" fmla="*/ 175180 h 459669"/>
              <a:gd name="connsiteX64" fmla="*/ 270736 w 548145"/>
              <a:gd name="connsiteY64" fmla="*/ 178774 h 459669"/>
              <a:gd name="connsiteX65" fmla="*/ 305461 w 548145"/>
              <a:gd name="connsiteY65" fmla="*/ 299788 h 459669"/>
              <a:gd name="connsiteX66" fmla="*/ 315439 w 548145"/>
              <a:gd name="connsiteY66" fmla="*/ 302185 h 459669"/>
              <a:gd name="connsiteX67" fmla="*/ 376507 w 548145"/>
              <a:gd name="connsiteY67" fmla="*/ 238283 h 459669"/>
              <a:gd name="connsiteX68" fmla="*/ 373713 w 548145"/>
              <a:gd name="connsiteY68" fmla="*/ 226701 h 459669"/>
              <a:gd name="connsiteX69" fmla="*/ 373713 w 548145"/>
              <a:gd name="connsiteY69" fmla="*/ 223106 h 459669"/>
              <a:gd name="connsiteX70" fmla="*/ 117932 w 548145"/>
              <a:gd name="connsiteY70" fmla="*/ 175180 h 459669"/>
              <a:gd name="connsiteX71" fmla="*/ 49223 w 548145"/>
              <a:gd name="connsiteY71" fmla="*/ 200020 h 459669"/>
              <a:gd name="connsiteX72" fmla="*/ 49624 w 548145"/>
              <a:gd name="connsiteY72" fmla="*/ 200821 h 459669"/>
              <a:gd name="connsiteX73" fmla="*/ 46008 w 548145"/>
              <a:gd name="connsiteY73" fmla="*/ 212840 h 459669"/>
              <a:gd name="connsiteX74" fmla="*/ 128379 w 548145"/>
              <a:gd name="connsiteY74" fmla="*/ 302183 h 459669"/>
              <a:gd name="connsiteX75" fmla="*/ 132799 w 548145"/>
              <a:gd name="connsiteY75" fmla="*/ 300981 h 459669"/>
              <a:gd name="connsiteX76" fmla="*/ 137620 w 548145"/>
              <a:gd name="connsiteY76" fmla="*/ 190004 h 459669"/>
              <a:gd name="connsiteX77" fmla="*/ 117932 w 548145"/>
              <a:gd name="connsiteY77" fmla="*/ 175180 h 459669"/>
              <a:gd name="connsiteX78" fmla="*/ 177797 w 548145"/>
              <a:gd name="connsiteY78" fmla="*/ 166333 h 459669"/>
              <a:gd name="connsiteX79" fmla="*/ 173412 w 548145"/>
              <a:gd name="connsiteY79" fmla="*/ 177126 h 459669"/>
              <a:gd name="connsiteX80" fmla="*/ 289802 w 548145"/>
              <a:gd name="connsiteY80" fmla="*/ 298646 h 459669"/>
              <a:gd name="connsiteX81" fmla="*/ 256718 w 548145"/>
              <a:gd name="connsiteY81" fmla="*/ 183122 h 459669"/>
              <a:gd name="connsiteX82" fmla="*/ 234796 w 548145"/>
              <a:gd name="connsiteY82" fmla="*/ 166333 h 459669"/>
              <a:gd name="connsiteX83" fmla="*/ 257076 w 548145"/>
              <a:gd name="connsiteY83" fmla="*/ 148637 h 459669"/>
              <a:gd name="connsiteX84" fmla="*/ 247733 w 548145"/>
              <a:gd name="connsiteY84" fmla="*/ 158370 h 459669"/>
              <a:gd name="connsiteX85" fmla="*/ 257076 w 548145"/>
              <a:gd name="connsiteY85" fmla="*/ 167713 h 459669"/>
              <a:gd name="connsiteX86" fmla="*/ 266809 w 548145"/>
              <a:gd name="connsiteY86" fmla="*/ 158370 h 459669"/>
              <a:gd name="connsiteX87" fmla="*/ 257076 w 548145"/>
              <a:gd name="connsiteY87" fmla="*/ 148637 h 459669"/>
              <a:gd name="connsiteX88" fmla="*/ 406422 w 548145"/>
              <a:gd name="connsiteY88" fmla="*/ 139790 h 459669"/>
              <a:gd name="connsiteX89" fmla="*/ 396368 w 548145"/>
              <a:gd name="connsiteY89" fmla="*/ 145029 h 459669"/>
              <a:gd name="connsiteX90" fmla="*/ 402401 w 548145"/>
              <a:gd name="connsiteY90" fmla="*/ 203861 h 459669"/>
              <a:gd name="connsiteX91" fmla="*/ 420900 w 548145"/>
              <a:gd name="connsiteY91" fmla="*/ 220785 h 459669"/>
              <a:gd name="connsiteX92" fmla="*/ 501332 w 548145"/>
              <a:gd name="connsiteY92" fmla="*/ 220785 h 459669"/>
              <a:gd name="connsiteX93" fmla="*/ 502136 w 548145"/>
              <a:gd name="connsiteY93" fmla="*/ 218770 h 459669"/>
              <a:gd name="connsiteX94" fmla="*/ 146186 w 548145"/>
              <a:gd name="connsiteY94" fmla="*/ 139790 h 459669"/>
              <a:gd name="connsiteX95" fmla="*/ 127407 w 548145"/>
              <a:gd name="connsiteY95" fmla="*/ 158370 h 459669"/>
              <a:gd name="connsiteX96" fmla="*/ 146186 w 548145"/>
              <a:gd name="connsiteY96" fmla="*/ 176554 h 459669"/>
              <a:gd name="connsiteX97" fmla="*/ 164167 w 548145"/>
              <a:gd name="connsiteY97" fmla="*/ 158370 h 459669"/>
              <a:gd name="connsiteX98" fmla="*/ 146186 w 548145"/>
              <a:gd name="connsiteY98" fmla="*/ 139790 h 459669"/>
              <a:gd name="connsiteX99" fmla="*/ 501548 w 548145"/>
              <a:gd name="connsiteY99" fmla="*/ 106169 h 459669"/>
              <a:gd name="connsiteX100" fmla="*/ 419025 w 548145"/>
              <a:gd name="connsiteY100" fmla="*/ 116255 h 459669"/>
              <a:gd name="connsiteX101" fmla="*/ 415836 w 548145"/>
              <a:gd name="connsiteY101" fmla="*/ 127552 h 459669"/>
              <a:gd name="connsiteX102" fmla="*/ 510319 w 548145"/>
              <a:gd name="connsiteY102" fmla="*/ 206627 h 459669"/>
              <a:gd name="connsiteX103" fmla="*/ 516298 w 548145"/>
              <a:gd name="connsiteY103" fmla="*/ 204206 h 459669"/>
              <a:gd name="connsiteX104" fmla="*/ 516298 w 548145"/>
              <a:gd name="connsiteY104" fmla="*/ 119483 h 459669"/>
              <a:gd name="connsiteX105" fmla="*/ 501548 w 548145"/>
              <a:gd name="connsiteY105" fmla="*/ 106169 h 459669"/>
              <a:gd name="connsiteX106" fmla="*/ 386439 w 548145"/>
              <a:gd name="connsiteY106" fmla="*/ 95553 h 459669"/>
              <a:gd name="connsiteX107" fmla="*/ 368059 w 548145"/>
              <a:gd name="connsiteY107" fmla="*/ 113533 h 459669"/>
              <a:gd name="connsiteX108" fmla="*/ 386439 w 548145"/>
              <a:gd name="connsiteY108" fmla="*/ 132312 h 459669"/>
              <a:gd name="connsiteX109" fmla="*/ 404819 w 548145"/>
              <a:gd name="connsiteY109" fmla="*/ 113533 h 459669"/>
              <a:gd name="connsiteX110" fmla="*/ 386439 w 548145"/>
              <a:gd name="connsiteY110" fmla="*/ 95553 h 459669"/>
              <a:gd name="connsiteX111" fmla="*/ 524269 w 548145"/>
              <a:gd name="connsiteY111" fmla="*/ 86704 h 459669"/>
              <a:gd name="connsiteX112" fmla="*/ 514926 w 548145"/>
              <a:gd name="connsiteY112" fmla="*/ 96437 h 459669"/>
              <a:gd name="connsiteX113" fmla="*/ 524269 w 548145"/>
              <a:gd name="connsiteY113" fmla="*/ 105780 h 459669"/>
              <a:gd name="connsiteX114" fmla="*/ 534002 w 548145"/>
              <a:gd name="connsiteY114" fmla="*/ 96437 h 459669"/>
              <a:gd name="connsiteX115" fmla="*/ 524269 w 548145"/>
              <a:gd name="connsiteY115" fmla="*/ 86704 h 459669"/>
              <a:gd name="connsiteX116" fmla="*/ 269113 w 548145"/>
              <a:gd name="connsiteY116" fmla="*/ 84936 h 459669"/>
              <a:gd name="connsiteX117" fmla="*/ 258348 w 548145"/>
              <a:gd name="connsiteY117" fmla="*/ 93738 h 459669"/>
              <a:gd name="connsiteX118" fmla="*/ 261936 w 548145"/>
              <a:gd name="connsiteY118" fmla="*/ 134950 h 459669"/>
              <a:gd name="connsiteX119" fmla="*/ 280674 w 548145"/>
              <a:gd name="connsiteY119" fmla="*/ 158557 h 459669"/>
              <a:gd name="connsiteX120" fmla="*/ 280276 w 548145"/>
              <a:gd name="connsiteY120" fmla="*/ 162158 h 459669"/>
              <a:gd name="connsiteX121" fmla="*/ 379149 w 548145"/>
              <a:gd name="connsiteY121" fmla="*/ 210171 h 459669"/>
              <a:gd name="connsiteX122" fmla="*/ 387122 w 548145"/>
              <a:gd name="connsiteY122" fmla="*/ 204569 h 459669"/>
              <a:gd name="connsiteX123" fmla="*/ 381541 w 548145"/>
              <a:gd name="connsiteY123" fmla="*/ 146153 h 459669"/>
              <a:gd name="connsiteX124" fmla="*/ 352437 w 548145"/>
              <a:gd name="connsiteY124" fmla="*/ 113344 h 459669"/>
              <a:gd name="connsiteX125" fmla="*/ 352836 w 548145"/>
              <a:gd name="connsiteY125" fmla="*/ 110943 h 459669"/>
              <a:gd name="connsiteX126" fmla="*/ 25461 w 548145"/>
              <a:gd name="connsiteY126" fmla="*/ 69010 h 459669"/>
              <a:gd name="connsiteX127" fmla="*/ 15927 w 548145"/>
              <a:gd name="connsiteY127" fmla="*/ 78353 h 459669"/>
              <a:gd name="connsiteX128" fmla="*/ 25461 w 548145"/>
              <a:gd name="connsiteY128" fmla="*/ 88086 h 459669"/>
              <a:gd name="connsiteX129" fmla="*/ 34995 w 548145"/>
              <a:gd name="connsiteY129" fmla="*/ 78353 h 459669"/>
              <a:gd name="connsiteX130" fmla="*/ 25461 w 548145"/>
              <a:gd name="connsiteY130" fmla="*/ 69010 h 459669"/>
              <a:gd name="connsiteX131" fmla="*/ 250388 w 548145"/>
              <a:gd name="connsiteY131" fmla="*/ 61932 h 459669"/>
              <a:gd name="connsiteX132" fmla="*/ 240655 w 548145"/>
              <a:gd name="connsiteY132" fmla="*/ 71275 h 459669"/>
              <a:gd name="connsiteX133" fmla="*/ 250388 w 548145"/>
              <a:gd name="connsiteY133" fmla="*/ 81008 h 459669"/>
              <a:gd name="connsiteX134" fmla="*/ 259731 w 548145"/>
              <a:gd name="connsiteY134" fmla="*/ 71275 h 459669"/>
              <a:gd name="connsiteX135" fmla="*/ 250388 w 548145"/>
              <a:gd name="connsiteY135" fmla="*/ 61932 h 459669"/>
              <a:gd name="connsiteX136" fmla="*/ 415540 w 548145"/>
              <a:gd name="connsiteY136" fmla="*/ 40698 h 459669"/>
              <a:gd name="connsiteX137" fmla="*/ 402187 w 548145"/>
              <a:gd name="connsiteY137" fmla="*/ 47447 h 459669"/>
              <a:gd name="connsiteX138" fmla="*/ 398140 w 548145"/>
              <a:gd name="connsiteY138" fmla="*/ 82781 h 459669"/>
              <a:gd name="connsiteX139" fmla="*/ 417968 w 548145"/>
              <a:gd name="connsiteY139" fmla="*/ 102234 h 459669"/>
              <a:gd name="connsiteX140" fmla="*/ 502136 w 548145"/>
              <a:gd name="connsiteY140" fmla="*/ 92706 h 459669"/>
              <a:gd name="connsiteX141" fmla="*/ 502136 w 548145"/>
              <a:gd name="connsiteY141" fmla="*/ 91515 h 459669"/>
              <a:gd name="connsiteX142" fmla="*/ 127205 w 548145"/>
              <a:gd name="connsiteY142" fmla="*/ 38930 h 459669"/>
              <a:gd name="connsiteX143" fmla="*/ 48278 w 548145"/>
              <a:gd name="connsiteY143" fmla="*/ 74450 h 459669"/>
              <a:gd name="connsiteX144" fmla="*/ 48679 w 548145"/>
              <a:gd name="connsiteY144" fmla="*/ 77244 h 459669"/>
              <a:gd name="connsiteX145" fmla="*/ 31852 w 548145"/>
              <a:gd name="connsiteY145" fmla="*/ 100392 h 459669"/>
              <a:gd name="connsiteX146" fmla="*/ 31852 w 548145"/>
              <a:gd name="connsiteY146" fmla="*/ 177019 h 459669"/>
              <a:gd name="connsiteX147" fmla="*/ 43471 w 548145"/>
              <a:gd name="connsiteY147" fmla="*/ 185400 h 459669"/>
              <a:gd name="connsiteX148" fmla="*/ 112381 w 548145"/>
              <a:gd name="connsiteY148" fmla="*/ 160257 h 459669"/>
              <a:gd name="connsiteX149" fmla="*/ 111980 w 548145"/>
              <a:gd name="connsiteY149" fmla="*/ 157463 h 459669"/>
              <a:gd name="connsiteX150" fmla="*/ 137621 w 548145"/>
              <a:gd name="connsiteY150" fmla="*/ 125535 h 459669"/>
              <a:gd name="connsiteX151" fmla="*/ 137621 w 548145"/>
              <a:gd name="connsiteY151" fmla="*/ 45715 h 459669"/>
              <a:gd name="connsiteX152" fmla="*/ 127205 w 548145"/>
              <a:gd name="connsiteY152" fmla="*/ 38930 h 459669"/>
              <a:gd name="connsiteX153" fmla="*/ 162928 w 548145"/>
              <a:gd name="connsiteY153" fmla="*/ 38929 h 459669"/>
              <a:gd name="connsiteX154" fmla="*/ 152178 w 548145"/>
              <a:gd name="connsiteY154" fmla="*/ 45697 h 459669"/>
              <a:gd name="connsiteX155" fmla="*/ 152178 w 548145"/>
              <a:gd name="connsiteY155" fmla="*/ 125325 h 459669"/>
              <a:gd name="connsiteX156" fmla="*/ 176863 w 548145"/>
              <a:gd name="connsiteY156" fmla="*/ 150010 h 459669"/>
              <a:gd name="connsiteX157" fmla="*/ 233797 w 548145"/>
              <a:gd name="connsiteY157" fmla="*/ 150010 h 459669"/>
              <a:gd name="connsiteX158" fmla="*/ 247334 w 548145"/>
              <a:gd name="connsiteY158" fmla="*/ 134881 h 459669"/>
              <a:gd name="connsiteX159" fmla="*/ 243751 w 548145"/>
              <a:gd name="connsiteY159" fmla="*/ 93872 h 459669"/>
              <a:gd name="connsiteX160" fmla="*/ 224640 w 548145"/>
              <a:gd name="connsiteY160" fmla="*/ 70382 h 459669"/>
              <a:gd name="connsiteX161" fmla="*/ 225038 w 548145"/>
              <a:gd name="connsiteY161" fmla="*/ 67197 h 459669"/>
              <a:gd name="connsiteX162" fmla="*/ 378800 w 548145"/>
              <a:gd name="connsiteY162" fmla="*/ 35389 h 459669"/>
              <a:gd name="connsiteX163" fmla="*/ 274276 w 548145"/>
              <a:gd name="connsiteY163" fmla="*/ 70377 h 459669"/>
              <a:gd name="connsiteX164" fmla="*/ 274276 w 548145"/>
              <a:gd name="connsiteY164" fmla="*/ 70779 h 459669"/>
              <a:gd name="connsiteX165" fmla="*/ 359025 w 548145"/>
              <a:gd name="connsiteY165" fmla="*/ 96920 h 459669"/>
              <a:gd name="connsiteX166" fmla="*/ 384450 w 548145"/>
              <a:gd name="connsiteY166" fmla="*/ 80431 h 459669"/>
              <a:gd name="connsiteX167" fmla="*/ 388890 w 548145"/>
              <a:gd name="connsiteY167" fmla="*/ 45041 h 459669"/>
              <a:gd name="connsiteX168" fmla="*/ 378800 w 548145"/>
              <a:gd name="connsiteY168" fmla="*/ 35389 h 459669"/>
              <a:gd name="connsiteX169" fmla="*/ 351734 w 548145"/>
              <a:gd name="connsiteY169" fmla="*/ 30080 h 459669"/>
              <a:gd name="connsiteX170" fmla="*/ 176953 w 548145"/>
              <a:gd name="connsiteY170" fmla="*/ 30889 h 459669"/>
              <a:gd name="connsiteX171" fmla="*/ 230947 w 548145"/>
              <a:gd name="connsiteY171" fmla="*/ 56370 h 459669"/>
              <a:gd name="connsiteX172" fmla="*/ 248945 w 548145"/>
              <a:gd name="connsiteY172" fmla="*/ 47876 h 459669"/>
              <a:gd name="connsiteX173" fmla="*/ 268143 w 548145"/>
              <a:gd name="connsiteY173" fmla="*/ 57988 h 459669"/>
              <a:gd name="connsiteX174" fmla="*/ 396864 w 548145"/>
              <a:gd name="connsiteY174" fmla="*/ 14155 h 459669"/>
              <a:gd name="connsiteX175" fmla="*/ 387521 w 548145"/>
              <a:gd name="connsiteY175" fmla="*/ 23689 h 459669"/>
              <a:gd name="connsiteX176" fmla="*/ 396864 w 548145"/>
              <a:gd name="connsiteY176" fmla="*/ 33223 h 459669"/>
              <a:gd name="connsiteX177" fmla="*/ 406597 w 548145"/>
              <a:gd name="connsiteY177" fmla="*/ 23689 h 459669"/>
              <a:gd name="connsiteX178" fmla="*/ 396864 w 548145"/>
              <a:gd name="connsiteY178" fmla="*/ 14155 h 459669"/>
              <a:gd name="connsiteX179" fmla="*/ 145987 w 548145"/>
              <a:gd name="connsiteY179" fmla="*/ 14155 h 459669"/>
              <a:gd name="connsiteX180" fmla="*/ 136254 w 548145"/>
              <a:gd name="connsiteY180" fmla="*/ 23689 h 459669"/>
              <a:gd name="connsiteX181" fmla="*/ 145987 w 548145"/>
              <a:gd name="connsiteY181" fmla="*/ 33223 h 459669"/>
              <a:gd name="connsiteX182" fmla="*/ 155330 w 548145"/>
              <a:gd name="connsiteY182" fmla="*/ 23689 h 459669"/>
              <a:gd name="connsiteX183" fmla="*/ 145987 w 548145"/>
              <a:gd name="connsiteY183" fmla="*/ 14155 h 459669"/>
              <a:gd name="connsiteX184" fmla="*/ 145074 w 548145"/>
              <a:gd name="connsiteY184" fmla="*/ 0 h 459669"/>
              <a:gd name="connsiteX185" fmla="*/ 167578 w 548145"/>
              <a:gd name="connsiteY185" fmla="*/ 16445 h 459669"/>
              <a:gd name="connsiteX186" fmla="*/ 374941 w 548145"/>
              <a:gd name="connsiteY186" fmla="*/ 14841 h 459669"/>
              <a:gd name="connsiteX187" fmla="*/ 397446 w 548145"/>
              <a:gd name="connsiteY187" fmla="*/ 0 h 459669"/>
              <a:gd name="connsiteX188" fmla="*/ 421558 w 548145"/>
              <a:gd name="connsiteY188" fmla="*/ 23665 h 459669"/>
              <a:gd name="connsiteX189" fmla="*/ 421156 w 548145"/>
              <a:gd name="connsiteY189" fmla="*/ 27676 h 459669"/>
              <a:gd name="connsiteX190" fmla="*/ 507959 w 548145"/>
              <a:gd name="connsiteY190" fmla="*/ 79419 h 459669"/>
              <a:gd name="connsiteX191" fmla="*/ 524033 w 548145"/>
              <a:gd name="connsiteY191" fmla="*/ 73002 h 459669"/>
              <a:gd name="connsiteX192" fmla="*/ 548145 w 548145"/>
              <a:gd name="connsiteY192" fmla="*/ 97469 h 459669"/>
              <a:gd name="connsiteX193" fmla="*/ 531267 w 548145"/>
              <a:gd name="connsiteY193" fmla="*/ 120332 h 459669"/>
              <a:gd name="connsiteX194" fmla="*/ 531267 w 548145"/>
              <a:gd name="connsiteY194" fmla="*/ 204565 h 459669"/>
              <a:gd name="connsiteX195" fmla="*/ 548145 w 548145"/>
              <a:gd name="connsiteY195" fmla="*/ 227027 h 459669"/>
              <a:gd name="connsiteX196" fmla="*/ 524033 w 548145"/>
              <a:gd name="connsiteY196" fmla="*/ 251093 h 459669"/>
              <a:gd name="connsiteX197" fmla="*/ 520417 w 548145"/>
              <a:gd name="connsiteY197" fmla="*/ 250692 h 459669"/>
              <a:gd name="connsiteX198" fmla="*/ 479024 w 548145"/>
              <a:gd name="connsiteY198" fmla="*/ 337732 h 459669"/>
              <a:gd name="connsiteX199" fmla="*/ 491884 w 548145"/>
              <a:gd name="connsiteY199" fmla="*/ 363403 h 459669"/>
              <a:gd name="connsiteX200" fmla="*/ 458529 w 548145"/>
              <a:gd name="connsiteY200" fmla="*/ 396294 h 459669"/>
              <a:gd name="connsiteX201" fmla="*/ 449286 w 548145"/>
              <a:gd name="connsiteY201" fmla="*/ 394690 h 459669"/>
              <a:gd name="connsiteX202" fmla="*/ 434819 w 548145"/>
              <a:gd name="connsiteY202" fmla="*/ 420762 h 459669"/>
              <a:gd name="connsiteX203" fmla="*/ 440445 w 548145"/>
              <a:gd name="connsiteY203" fmla="*/ 435603 h 459669"/>
              <a:gd name="connsiteX204" fmla="*/ 416333 w 548145"/>
              <a:gd name="connsiteY204" fmla="*/ 459669 h 459669"/>
              <a:gd name="connsiteX205" fmla="*/ 392221 w 548145"/>
              <a:gd name="connsiteY205" fmla="*/ 435603 h 459669"/>
              <a:gd name="connsiteX206" fmla="*/ 393829 w 548145"/>
              <a:gd name="connsiteY206" fmla="*/ 426377 h 459669"/>
              <a:gd name="connsiteX207" fmla="*/ 315465 w 548145"/>
              <a:gd name="connsiteY207" fmla="*/ 345754 h 459669"/>
              <a:gd name="connsiteX208" fmla="*/ 304213 w 548145"/>
              <a:gd name="connsiteY208" fmla="*/ 348562 h 459669"/>
              <a:gd name="connsiteX209" fmla="*/ 281708 w 548145"/>
              <a:gd name="connsiteY209" fmla="*/ 331716 h 459669"/>
              <a:gd name="connsiteX210" fmla="*/ 159943 w 548145"/>
              <a:gd name="connsiteY210" fmla="*/ 331716 h 459669"/>
              <a:gd name="connsiteX211" fmla="*/ 137438 w 548145"/>
              <a:gd name="connsiteY211" fmla="*/ 348562 h 459669"/>
              <a:gd name="connsiteX212" fmla="*/ 113326 w 548145"/>
              <a:gd name="connsiteY212" fmla="*/ 324496 h 459669"/>
              <a:gd name="connsiteX213" fmla="*/ 116541 w 548145"/>
              <a:gd name="connsiteY213" fmla="*/ 312463 h 459669"/>
              <a:gd name="connsiteX214" fmla="*/ 34159 w 548145"/>
              <a:gd name="connsiteY214" fmla="*/ 223417 h 459669"/>
              <a:gd name="connsiteX215" fmla="*/ 24112 w 548145"/>
              <a:gd name="connsiteY215" fmla="*/ 225422 h 459669"/>
              <a:gd name="connsiteX216" fmla="*/ 0 w 548145"/>
              <a:gd name="connsiteY216" fmla="*/ 201356 h 459669"/>
              <a:gd name="connsiteX217" fmla="*/ 16878 w 548145"/>
              <a:gd name="connsiteY217" fmla="*/ 178493 h 459669"/>
              <a:gd name="connsiteX218" fmla="*/ 16878 w 548145"/>
              <a:gd name="connsiteY218" fmla="*/ 101480 h 459669"/>
              <a:gd name="connsiteX219" fmla="*/ 0 w 548145"/>
              <a:gd name="connsiteY219" fmla="*/ 78216 h 459669"/>
              <a:gd name="connsiteX220" fmla="*/ 24112 w 548145"/>
              <a:gd name="connsiteY220" fmla="*/ 54551 h 459669"/>
              <a:gd name="connsiteX221" fmla="*/ 41794 w 548145"/>
              <a:gd name="connsiteY221" fmla="*/ 62573 h 459669"/>
              <a:gd name="connsiteX222" fmla="*/ 120962 w 548145"/>
              <a:gd name="connsiteY222" fmla="*/ 26473 h 459669"/>
              <a:gd name="connsiteX223" fmla="*/ 120560 w 548145"/>
              <a:gd name="connsiteY223" fmla="*/ 23665 h 459669"/>
              <a:gd name="connsiteX224" fmla="*/ 145074 w 548145"/>
              <a:gd name="connsiteY224" fmla="*/ 0 h 45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48145" h="459669">
                <a:moveTo>
                  <a:pt x="416720" y="426448"/>
                </a:moveTo>
                <a:cubicBezTo>
                  <a:pt x="411269" y="426448"/>
                  <a:pt x="406987" y="430730"/>
                  <a:pt x="406987" y="436181"/>
                </a:cubicBezTo>
                <a:cubicBezTo>
                  <a:pt x="406987" y="441241"/>
                  <a:pt x="411269" y="445524"/>
                  <a:pt x="416720" y="445524"/>
                </a:cubicBezTo>
                <a:cubicBezTo>
                  <a:pt x="421781" y="445524"/>
                  <a:pt x="426063" y="441241"/>
                  <a:pt x="426063" y="436181"/>
                </a:cubicBezTo>
                <a:cubicBezTo>
                  <a:pt x="426063" y="430730"/>
                  <a:pt x="421781" y="426448"/>
                  <a:pt x="416720" y="426448"/>
                </a:cubicBezTo>
                <a:close/>
                <a:moveTo>
                  <a:pt x="458588" y="345052"/>
                </a:moveTo>
                <a:cubicBezTo>
                  <a:pt x="448599" y="345052"/>
                  <a:pt x="440608" y="353354"/>
                  <a:pt x="440608" y="363236"/>
                </a:cubicBezTo>
                <a:cubicBezTo>
                  <a:pt x="440608" y="373514"/>
                  <a:pt x="448599" y="381816"/>
                  <a:pt x="458588" y="381816"/>
                </a:cubicBezTo>
                <a:cubicBezTo>
                  <a:pt x="468977" y="381816"/>
                  <a:pt x="477368" y="373514"/>
                  <a:pt x="477368" y="363236"/>
                </a:cubicBezTo>
                <a:cubicBezTo>
                  <a:pt x="477368" y="353354"/>
                  <a:pt x="468977" y="345052"/>
                  <a:pt x="458588" y="345052"/>
                </a:cubicBezTo>
                <a:close/>
                <a:moveTo>
                  <a:pt x="327360" y="337974"/>
                </a:moveTo>
                <a:lnTo>
                  <a:pt x="403036" y="415435"/>
                </a:lnTo>
                <a:cubicBezTo>
                  <a:pt x="406640" y="413051"/>
                  <a:pt x="411044" y="411462"/>
                  <a:pt x="416249" y="411462"/>
                </a:cubicBezTo>
                <a:cubicBezTo>
                  <a:pt x="418251" y="411462"/>
                  <a:pt x="421054" y="411860"/>
                  <a:pt x="423056" y="412654"/>
                </a:cubicBezTo>
                <a:lnTo>
                  <a:pt x="436670" y="388026"/>
                </a:lnTo>
                <a:cubicBezTo>
                  <a:pt x="430263" y="382067"/>
                  <a:pt x="425859" y="373725"/>
                  <a:pt x="425859" y="363794"/>
                </a:cubicBezTo>
                <a:cubicBezTo>
                  <a:pt x="425859" y="363794"/>
                  <a:pt x="425859" y="363397"/>
                  <a:pt x="425859" y="363000"/>
                </a:cubicBezTo>
                <a:close/>
                <a:moveTo>
                  <a:pt x="304850" y="314971"/>
                </a:moveTo>
                <a:cubicBezTo>
                  <a:pt x="299789" y="314971"/>
                  <a:pt x="295507" y="318943"/>
                  <a:pt x="295507" y="324505"/>
                </a:cubicBezTo>
                <a:cubicBezTo>
                  <a:pt x="295507" y="330066"/>
                  <a:pt x="299789" y="334039"/>
                  <a:pt x="304850" y="334039"/>
                </a:cubicBezTo>
                <a:cubicBezTo>
                  <a:pt x="310301" y="334039"/>
                  <a:pt x="314583" y="330066"/>
                  <a:pt x="314583" y="324505"/>
                </a:cubicBezTo>
                <a:cubicBezTo>
                  <a:pt x="314583" y="318943"/>
                  <a:pt x="310301" y="314971"/>
                  <a:pt x="304850" y="314971"/>
                </a:cubicBezTo>
                <a:close/>
                <a:moveTo>
                  <a:pt x="137140" y="314971"/>
                </a:moveTo>
                <a:cubicBezTo>
                  <a:pt x="131689" y="314971"/>
                  <a:pt x="127407" y="318943"/>
                  <a:pt x="127407" y="324505"/>
                </a:cubicBezTo>
                <a:cubicBezTo>
                  <a:pt x="127407" y="330066"/>
                  <a:pt x="131689" y="334039"/>
                  <a:pt x="137140" y="334039"/>
                </a:cubicBezTo>
                <a:cubicBezTo>
                  <a:pt x="142201" y="334039"/>
                  <a:pt x="146483" y="330066"/>
                  <a:pt x="146483" y="324505"/>
                </a:cubicBezTo>
                <a:cubicBezTo>
                  <a:pt x="146483" y="318943"/>
                  <a:pt x="142201" y="314971"/>
                  <a:pt x="137140" y="314971"/>
                </a:cubicBezTo>
                <a:close/>
                <a:moveTo>
                  <a:pt x="387741" y="247730"/>
                </a:moveTo>
                <a:lnTo>
                  <a:pt x="325591" y="312426"/>
                </a:lnTo>
                <a:cubicBezTo>
                  <a:pt x="327609" y="315640"/>
                  <a:pt x="328416" y="318855"/>
                  <a:pt x="328820" y="322873"/>
                </a:cubicBezTo>
                <a:lnTo>
                  <a:pt x="430519" y="348189"/>
                </a:lnTo>
                <a:cubicBezTo>
                  <a:pt x="432940" y="343769"/>
                  <a:pt x="436169" y="339751"/>
                  <a:pt x="440205" y="336938"/>
                </a:cubicBezTo>
                <a:lnTo>
                  <a:pt x="401058" y="250141"/>
                </a:lnTo>
                <a:cubicBezTo>
                  <a:pt x="400251" y="250141"/>
                  <a:pt x="399444" y="250543"/>
                  <a:pt x="398233" y="250543"/>
                </a:cubicBezTo>
                <a:cubicBezTo>
                  <a:pt x="394601" y="250543"/>
                  <a:pt x="390969" y="249739"/>
                  <a:pt x="387741" y="247730"/>
                </a:cubicBezTo>
                <a:close/>
                <a:moveTo>
                  <a:pt x="421353" y="233574"/>
                </a:moveTo>
                <a:cubicBezTo>
                  <a:pt x="419734" y="237563"/>
                  <a:pt x="417304" y="241551"/>
                  <a:pt x="414065" y="244343"/>
                </a:cubicBezTo>
                <a:lnTo>
                  <a:pt x="452935" y="330099"/>
                </a:lnTo>
                <a:cubicBezTo>
                  <a:pt x="455364" y="330099"/>
                  <a:pt x="457388" y="329302"/>
                  <a:pt x="459413" y="329302"/>
                </a:cubicBezTo>
                <a:cubicBezTo>
                  <a:pt x="462247" y="329302"/>
                  <a:pt x="464676" y="330099"/>
                  <a:pt x="467106" y="330498"/>
                </a:cubicBezTo>
                <a:lnTo>
                  <a:pt x="509214" y="243945"/>
                </a:lnTo>
                <a:cubicBezTo>
                  <a:pt x="505975" y="241152"/>
                  <a:pt x="503951" y="237563"/>
                  <a:pt x="502331" y="233574"/>
                </a:cubicBezTo>
                <a:close/>
                <a:moveTo>
                  <a:pt x="524269" y="217648"/>
                </a:moveTo>
                <a:cubicBezTo>
                  <a:pt x="519208" y="217648"/>
                  <a:pt x="514926" y="221930"/>
                  <a:pt x="514926" y="226991"/>
                </a:cubicBezTo>
                <a:cubicBezTo>
                  <a:pt x="514926" y="232441"/>
                  <a:pt x="519208" y="236724"/>
                  <a:pt x="524269" y="236724"/>
                </a:cubicBezTo>
                <a:cubicBezTo>
                  <a:pt x="529330" y="236724"/>
                  <a:pt x="534002" y="232441"/>
                  <a:pt x="534002" y="226991"/>
                </a:cubicBezTo>
                <a:cubicBezTo>
                  <a:pt x="534002" y="221930"/>
                  <a:pt x="529330" y="217648"/>
                  <a:pt x="524269" y="217648"/>
                </a:cubicBezTo>
                <a:close/>
                <a:moveTo>
                  <a:pt x="396864" y="217648"/>
                </a:moveTo>
                <a:cubicBezTo>
                  <a:pt x="391803" y="217648"/>
                  <a:pt x="387521" y="221930"/>
                  <a:pt x="387521" y="226991"/>
                </a:cubicBezTo>
                <a:cubicBezTo>
                  <a:pt x="387521" y="232441"/>
                  <a:pt x="391803" y="236724"/>
                  <a:pt x="396864" y="236724"/>
                </a:cubicBezTo>
                <a:cubicBezTo>
                  <a:pt x="402315" y="236724"/>
                  <a:pt x="406597" y="232441"/>
                  <a:pt x="406597" y="226991"/>
                </a:cubicBezTo>
                <a:cubicBezTo>
                  <a:pt x="406597" y="221930"/>
                  <a:pt x="402315" y="217648"/>
                  <a:pt x="396864" y="217648"/>
                </a:cubicBezTo>
                <a:close/>
                <a:moveTo>
                  <a:pt x="25461" y="191105"/>
                </a:moveTo>
                <a:cubicBezTo>
                  <a:pt x="20297" y="191105"/>
                  <a:pt x="15927" y="195387"/>
                  <a:pt x="15927" y="200448"/>
                </a:cubicBezTo>
                <a:cubicBezTo>
                  <a:pt x="15927" y="205898"/>
                  <a:pt x="20297" y="210181"/>
                  <a:pt x="25461" y="210181"/>
                </a:cubicBezTo>
                <a:cubicBezTo>
                  <a:pt x="30625" y="210181"/>
                  <a:pt x="34995" y="205898"/>
                  <a:pt x="34995" y="200448"/>
                </a:cubicBezTo>
                <a:cubicBezTo>
                  <a:pt x="34995" y="195387"/>
                  <a:pt x="30625" y="191105"/>
                  <a:pt x="25461" y="191105"/>
                </a:cubicBezTo>
                <a:close/>
                <a:moveTo>
                  <a:pt x="163320" y="187566"/>
                </a:moveTo>
                <a:cubicBezTo>
                  <a:pt x="159708" y="189574"/>
                  <a:pt x="156097" y="190779"/>
                  <a:pt x="151684" y="191583"/>
                </a:cubicBezTo>
                <a:lnTo>
                  <a:pt x="146869" y="302845"/>
                </a:lnTo>
                <a:cubicBezTo>
                  <a:pt x="153690" y="305255"/>
                  <a:pt x="159307" y="310878"/>
                  <a:pt x="161313" y="318108"/>
                </a:cubicBezTo>
                <a:lnTo>
                  <a:pt x="282886" y="318108"/>
                </a:lnTo>
                <a:cubicBezTo>
                  <a:pt x="282886" y="316502"/>
                  <a:pt x="283688" y="315297"/>
                  <a:pt x="284491" y="313690"/>
                </a:cubicBezTo>
                <a:close/>
                <a:moveTo>
                  <a:pt x="275127" y="175180"/>
                </a:moveTo>
                <a:cubicBezTo>
                  <a:pt x="273530" y="176378"/>
                  <a:pt x="272333" y="177576"/>
                  <a:pt x="270736" y="178774"/>
                </a:cubicBezTo>
                <a:lnTo>
                  <a:pt x="305461" y="299788"/>
                </a:lnTo>
                <a:cubicBezTo>
                  <a:pt x="309053" y="299788"/>
                  <a:pt x="312246" y="300986"/>
                  <a:pt x="315439" y="302185"/>
                </a:cubicBezTo>
                <a:lnTo>
                  <a:pt x="376507" y="238283"/>
                </a:lnTo>
                <a:cubicBezTo>
                  <a:pt x="374910" y="235088"/>
                  <a:pt x="373713" y="231094"/>
                  <a:pt x="373713" y="226701"/>
                </a:cubicBezTo>
                <a:cubicBezTo>
                  <a:pt x="373713" y="225503"/>
                  <a:pt x="373713" y="224304"/>
                  <a:pt x="373713" y="223106"/>
                </a:cubicBezTo>
                <a:close/>
                <a:moveTo>
                  <a:pt x="117932" y="175180"/>
                </a:moveTo>
                <a:lnTo>
                  <a:pt x="49223" y="200020"/>
                </a:lnTo>
                <a:cubicBezTo>
                  <a:pt x="49624" y="200420"/>
                  <a:pt x="49624" y="200420"/>
                  <a:pt x="49624" y="200821"/>
                </a:cubicBezTo>
                <a:cubicBezTo>
                  <a:pt x="49624" y="205228"/>
                  <a:pt x="48419" y="209235"/>
                  <a:pt x="46008" y="212840"/>
                </a:cubicBezTo>
                <a:lnTo>
                  <a:pt x="128379" y="302183"/>
                </a:lnTo>
                <a:cubicBezTo>
                  <a:pt x="129584" y="301783"/>
                  <a:pt x="131191" y="300981"/>
                  <a:pt x="132799" y="300981"/>
                </a:cubicBezTo>
                <a:lnTo>
                  <a:pt x="137620" y="190004"/>
                </a:lnTo>
                <a:cubicBezTo>
                  <a:pt x="129182" y="187600"/>
                  <a:pt x="122352" y="181991"/>
                  <a:pt x="117932" y="175180"/>
                </a:cubicBezTo>
                <a:close/>
                <a:moveTo>
                  <a:pt x="177797" y="166333"/>
                </a:moveTo>
                <a:cubicBezTo>
                  <a:pt x="176999" y="170330"/>
                  <a:pt x="175405" y="173928"/>
                  <a:pt x="173412" y="177126"/>
                </a:cubicBezTo>
                <a:lnTo>
                  <a:pt x="289802" y="298646"/>
                </a:lnTo>
                <a:lnTo>
                  <a:pt x="256718" y="183122"/>
                </a:lnTo>
                <a:cubicBezTo>
                  <a:pt x="245956" y="182722"/>
                  <a:pt x="237586" y="175927"/>
                  <a:pt x="234796" y="166333"/>
                </a:cubicBezTo>
                <a:close/>
                <a:moveTo>
                  <a:pt x="257076" y="148637"/>
                </a:moveTo>
                <a:cubicBezTo>
                  <a:pt x="252405" y="148637"/>
                  <a:pt x="247733" y="153309"/>
                  <a:pt x="247733" y="158370"/>
                </a:cubicBezTo>
                <a:cubicBezTo>
                  <a:pt x="247733" y="163430"/>
                  <a:pt x="252405" y="167713"/>
                  <a:pt x="257076" y="167713"/>
                </a:cubicBezTo>
                <a:cubicBezTo>
                  <a:pt x="262527" y="167713"/>
                  <a:pt x="266809" y="163430"/>
                  <a:pt x="266809" y="158370"/>
                </a:cubicBezTo>
                <a:cubicBezTo>
                  <a:pt x="266809" y="153309"/>
                  <a:pt x="262527" y="148637"/>
                  <a:pt x="257076" y="148637"/>
                </a:cubicBezTo>
                <a:close/>
                <a:moveTo>
                  <a:pt x="406422" y="139790"/>
                </a:moveTo>
                <a:cubicBezTo>
                  <a:pt x="403607" y="141805"/>
                  <a:pt x="399988" y="143820"/>
                  <a:pt x="396368" y="145029"/>
                </a:cubicBezTo>
                <a:lnTo>
                  <a:pt x="402401" y="203861"/>
                </a:lnTo>
                <a:cubicBezTo>
                  <a:pt x="411248" y="205876"/>
                  <a:pt x="418085" y="212323"/>
                  <a:pt x="420900" y="220785"/>
                </a:cubicBezTo>
                <a:lnTo>
                  <a:pt x="501332" y="220785"/>
                </a:lnTo>
                <a:cubicBezTo>
                  <a:pt x="501734" y="219979"/>
                  <a:pt x="502136" y="219173"/>
                  <a:pt x="502136" y="218770"/>
                </a:cubicBezTo>
                <a:close/>
                <a:moveTo>
                  <a:pt x="146186" y="139790"/>
                </a:moveTo>
                <a:cubicBezTo>
                  <a:pt x="135798" y="139790"/>
                  <a:pt x="127407" y="148487"/>
                  <a:pt x="127407" y="158370"/>
                </a:cubicBezTo>
                <a:cubicBezTo>
                  <a:pt x="127407" y="168252"/>
                  <a:pt x="135798" y="176554"/>
                  <a:pt x="146186" y="176554"/>
                </a:cubicBezTo>
                <a:cubicBezTo>
                  <a:pt x="156175" y="176554"/>
                  <a:pt x="164167" y="168252"/>
                  <a:pt x="164167" y="158370"/>
                </a:cubicBezTo>
                <a:cubicBezTo>
                  <a:pt x="164167" y="148487"/>
                  <a:pt x="156175" y="139790"/>
                  <a:pt x="146186" y="139790"/>
                </a:cubicBezTo>
                <a:close/>
                <a:moveTo>
                  <a:pt x="501548" y="106169"/>
                </a:moveTo>
                <a:lnTo>
                  <a:pt x="419025" y="116255"/>
                </a:lnTo>
                <a:cubicBezTo>
                  <a:pt x="418627" y="120290"/>
                  <a:pt x="417431" y="124324"/>
                  <a:pt x="415836" y="127552"/>
                </a:cubicBezTo>
                <a:lnTo>
                  <a:pt x="510319" y="206627"/>
                </a:lnTo>
                <a:cubicBezTo>
                  <a:pt x="512312" y="205416"/>
                  <a:pt x="514305" y="204609"/>
                  <a:pt x="516298" y="204206"/>
                </a:cubicBezTo>
                <a:lnTo>
                  <a:pt x="516298" y="119483"/>
                </a:lnTo>
                <a:cubicBezTo>
                  <a:pt x="509920" y="117062"/>
                  <a:pt x="504339" y="112221"/>
                  <a:pt x="501548" y="106169"/>
                </a:cubicBezTo>
                <a:close/>
                <a:moveTo>
                  <a:pt x="386439" y="95553"/>
                </a:moveTo>
                <a:cubicBezTo>
                  <a:pt x="376450" y="95553"/>
                  <a:pt x="368059" y="103544"/>
                  <a:pt x="368059" y="113533"/>
                </a:cubicBezTo>
                <a:cubicBezTo>
                  <a:pt x="368059" y="123922"/>
                  <a:pt x="376450" y="132312"/>
                  <a:pt x="386439" y="132312"/>
                </a:cubicBezTo>
                <a:cubicBezTo>
                  <a:pt x="396428" y="132312"/>
                  <a:pt x="404819" y="123922"/>
                  <a:pt x="404819" y="113533"/>
                </a:cubicBezTo>
                <a:cubicBezTo>
                  <a:pt x="404819" y="103544"/>
                  <a:pt x="396428" y="95553"/>
                  <a:pt x="386439" y="95553"/>
                </a:cubicBezTo>
                <a:close/>
                <a:moveTo>
                  <a:pt x="524269" y="86704"/>
                </a:moveTo>
                <a:cubicBezTo>
                  <a:pt x="519208" y="86704"/>
                  <a:pt x="514926" y="90986"/>
                  <a:pt x="514926" y="96437"/>
                </a:cubicBezTo>
                <a:cubicBezTo>
                  <a:pt x="514926" y="101497"/>
                  <a:pt x="519208" y="105780"/>
                  <a:pt x="524269" y="105780"/>
                </a:cubicBezTo>
                <a:cubicBezTo>
                  <a:pt x="529330" y="105780"/>
                  <a:pt x="534002" y="101497"/>
                  <a:pt x="534002" y="96437"/>
                </a:cubicBezTo>
                <a:cubicBezTo>
                  <a:pt x="534002" y="90986"/>
                  <a:pt x="529330" y="86704"/>
                  <a:pt x="524269" y="86704"/>
                </a:cubicBezTo>
                <a:close/>
                <a:moveTo>
                  <a:pt x="269113" y="84936"/>
                </a:moveTo>
                <a:cubicBezTo>
                  <a:pt x="266322" y="88937"/>
                  <a:pt x="262734" y="91738"/>
                  <a:pt x="258348" y="93738"/>
                </a:cubicBezTo>
                <a:lnTo>
                  <a:pt x="261936" y="134950"/>
                </a:lnTo>
                <a:cubicBezTo>
                  <a:pt x="272701" y="137351"/>
                  <a:pt x="280674" y="146953"/>
                  <a:pt x="280674" y="158557"/>
                </a:cubicBezTo>
                <a:cubicBezTo>
                  <a:pt x="280674" y="159757"/>
                  <a:pt x="280674" y="160957"/>
                  <a:pt x="280276" y="162158"/>
                </a:cubicBezTo>
                <a:lnTo>
                  <a:pt x="379149" y="210171"/>
                </a:lnTo>
                <a:cubicBezTo>
                  <a:pt x="381541" y="207770"/>
                  <a:pt x="383933" y="205770"/>
                  <a:pt x="387122" y="204569"/>
                </a:cubicBezTo>
                <a:lnTo>
                  <a:pt x="381541" y="146153"/>
                </a:lnTo>
                <a:cubicBezTo>
                  <a:pt x="365195" y="143752"/>
                  <a:pt x="352437" y="130149"/>
                  <a:pt x="352437" y="113344"/>
                </a:cubicBezTo>
                <a:cubicBezTo>
                  <a:pt x="352437" y="112544"/>
                  <a:pt x="352836" y="111743"/>
                  <a:pt x="352836" y="110943"/>
                </a:cubicBezTo>
                <a:close/>
                <a:moveTo>
                  <a:pt x="25461" y="69010"/>
                </a:moveTo>
                <a:cubicBezTo>
                  <a:pt x="20297" y="69010"/>
                  <a:pt x="15927" y="73292"/>
                  <a:pt x="15927" y="78353"/>
                </a:cubicBezTo>
                <a:cubicBezTo>
                  <a:pt x="15927" y="83803"/>
                  <a:pt x="20297" y="88086"/>
                  <a:pt x="25461" y="88086"/>
                </a:cubicBezTo>
                <a:cubicBezTo>
                  <a:pt x="30625" y="88086"/>
                  <a:pt x="34995" y="83803"/>
                  <a:pt x="34995" y="78353"/>
                </a:cubicBezTo>
                <a:cubicBezTo>
                  <a:pt x="34995" y="73292"/>
                  <a:pt x="30625" y="69010"/>
                  <a:pt x="25461" y="69010"/>
                </a:cubicBezTo>
                <a:close/>
                <a:moveTo>
                  <a:pt x="250388" y="61932"/>
                </a:moveTo>
                <a:cubicBezTo>
                  <a:pt x="244937" y="61932"/>
                  <a:pt x="240655" y="66214"/>
                  <a:pt x="240655" y="71275"/>
                </a:cubicBezTo>
                <a:cubicBezTo>
                  <a:pt x="240655" y="76336"/>
                  <a:pt x="244937" y="81008"/>
                  <a:pt x="250388" y="81008"/>
                </a:cubicBezTo>
                <a:cubicBezTo>
                  <a:pt x="255449" y="81008"/>
                  <a:pt x="259731" y="76336"/>
                  <a:pt x="259731" y="71275"/>
                </a:cubicBezTo>
                <a:cubicBezTo>
                  <a:pt x="259731" y="66214"/>
                  <a:pt x="255449" y="61932"/>
                  <a:pt x="250388" y="61932"/>
                </a:cubicBezTo>
                <a:close/>
                <a:moveTo>
                  <a:pt x="415540" y="40698"/>
                </a:moveTo>
                <a:cubicBezTo>
                  <a:pt x="411898" y="44271"/>
                  <a:pt x="407447" y="46653"/>
                  <a:pt x="402187" y="47447"/>
                </a:cubicBezTo>
                <a:lnTo>
                  <a:pt x="398140" y="82781"/>
                </a:lnTo>
                <a:cubicBezTo>
                  <a:pt x="407043" y="85957"/>
                  <a:pt x="414731" y="93103"/>
                  <a:pt x="417968" y="102234"/>
                </a:cubicBezTo>
                <a:lnTo>
                  <a:pt x="502136" y="92706"/>
                </a:lnTo>
                <a:cubicBezTo>
                  <a:pt x="502136" y="92309"/>
                  <a:pt x="502136" y="91912"/>
                  <a:pt x="502136" y="91515"/>
                </a:cubicBezTo>
                <a:close/>
                <a:moveTo>
                  <a:pt x="127205" y="38930"/>
                </a:moveTo>
                <a:lnTo>
                  <a:pt x="48278" y="74450"/>
                </a:lnTo>
                <a:cubicBezTo>
                  <a:pt x="48278" y="75647"/>
                  <a:pt x="48679" y="76445"/>
                  <a:pt x="48679" y="77244"/>
                </a:cubicBezTo>
                <a:cubicBezTo>
                  <a:pt x="48679" y="88019"/>
                  <a:pt x="41468" y="97199"/>
                  <a:pt x="31852" y="100392"/>
                </a:cubicBezTo>
                <a:lnTo>
                  <a:pt x="31852" y="177019"/>
                </a:lnTo>
                <a:cubicBezTo>
                  <a:pt x="36660" y="178615"/>
                  <a:pt x="40666" y="181409"/>
                  <a:pt x="43471" y="185400"/>
                </a:cubicBezTo>
                <a:lnTo>
                  <a:pt x="112381" y="160257"/>
                </a:lnTo>
                <a:cubicBezTo>
                  <a:pt x="112381" y="159458"/>
                  <a:pt x="111980" y="158660"/>
                  <a:pt x="111980" y="157463"/>
                </a:cubicBezTo>
                <a:cubicBezTo>
                  <a:pt x="111980" y="141898"/>
                  <a:pt x="123198" y="129127"/>
                  <a:pt x="137621" y="125535"/>
                </a:cubicBezTo>
                <a:lnTo>
                  <a:pt x="137621" y="45715"/>
                </a:lnTo>
                <a:cubicBezTo>
                  <a:pt x="133615" y="44118"/>
                  <a:pt x="130009" y="42123"/>
                  <a:pt x="127205" y="38930"/>
                </a:cubicBezTo>
                <a:close/>
                <a:moveTo>
                  <a:pt x="162928" y="38929"/>
                </a:moveTo>
                <a:cubicBezTo>
                  <a:pt x="160141" y="42114"/>
                  <a:pt x="156558" y="44105"/>
                  <a:pt x="152178" y="45697"/>
                </a:cubicBezTo>
                <a:lnTo>
                  <a:pt x="152178" y="125325"/>
                </a:lnTo>
                <a:cubicBezTo>
                  <a:pt x="164521" y="128112"/>
                  <a:pt x="174076" y="137668"/>
                  <a:pt x="176863" y="150010"/>
                </a:cubicBezTo>
                <a:lnTo>
                  <a:pt x="233797" y="150010"/>
                </a:lnTo>
                <a:cubicBezTo>
                  <a:pt x="235788" y="143242"/>
                  <a:pt x="240566" y="137668"/>
                  <a:pt x="247334" y="134881"/>
                </a:cubicBezTo>
                <a:lnTo>
                  <a:pt x="243751" y="93872"/>
                </a:lnTo>
                <a:cubicBezTo>
                  <a:pt x="232603" y="91483"/>
                  <a:pt x="224640" y="81928"/>
                  <a:pt x="224640" y="70382"/>
                </a:cubicBezTo>
                <a:cubicBezTo>
                  <a:pt x="224640" y="69586"/>
                  <a:pt x="225038" y="68391"/>
                  <a:pt x="225038" y="67197"/>
                </a:cubicBezTo>
                <a:close/>
                <a:moveTo>
                  <a:pt x="378800" y="35389"/>
                </a:moveTo>
                <a:lnTo>
                  <a:pt x="274276" y="70377"/>
                </a:lnTo>
                <a:lnTo>
                  <a:pt x="274276" y="70779"/>
                </a:lnTo>
                <a:lnTo>
                  <a:pt x="359025" y="96920"/>
                </a:lnTo>
                <a:cubicBezTo>
                  <a:pt x="364272" y="87670"/>
                  <a:pt x="373554" y="81638"/>
                  <a:pt x="384450" y="80431"/>
                </a:cubicBezTo>
                <a:lnTo>
                  <a:pt x="388890" y="45041"/>
                </a:lnTo>
                <a:cubicBezTo>
                  <a:pt x="384854" y="42628"/>
                  <a:pt x="381222" y="39813"/>
                  <a:pt x="378800" y="35389"/>
                </a:cubicBezTo>
                <a:close/>
                <a:moveTo>
                  <a:pt x="351734" y="30080"/>
                </a:moveTo>
                <a:lnTo>
                  <a:pt x="176953" y="30889"/>
                </a:lnTo>
                <a:lnTo>
                  <a:pt x="230947" y="56370"/>
                </a:lnTo>
                <a:cubicBezTo>
                  <a:pt x="235347" y="51112"/>
                  <a:pt x="241346" y="47876"/>
                  <a:pt x="248945" y="47876"/>
                </a:cubicBezTo>
                <a:cubicBezTo>
                  <a:pt x="256544" y="47876"/>
                  <a:pt x="263744" y="51921"/>
                  <a:pt x="268143" y="57988"/>
                </a:cubicBezTo>
                <a:close/>
                <a:moveTo>
                  <a:pt x="396864" y="14155"/>
                </a:moveTo>
                <a:cubicBezTo>
                  <a:pt x="391803" y="14155"/>
                  <a:pt x="387521" y="18525"/>
                  <a:pt x="387521" y="23689"/>
                </a:cubicBezTo>
                <a:cubicBezTo>
                  <a:pt x="387521" y="28853"/>
                  <a:pt x="391803" y="33223"/>
                  <a:pt x="396864" y="33223"/>
                </a:cubicBezTo>
                <a:cubicBezTo>
                  <a:pt x="402315" y="33223"/>
                  <a:pt x="406597" y="28853"/>
                  <a:pt x="406597" y="23689"/>
                </a:cubicBezTo>
                <a:cubicBezTo>
                  <a:pt x="406597" y="18525"/>
                  <a:pt x="402315" y="14155"/>
                  <a:pt x="396864" y="14155"/>
                </a:cubicBezTo>
                <a:close/>
                <a:moveTo>
                  <a:pt x="145987" y="14155"/>
                </a:moveTo>
                <a:cubicBezTo>
                  <a:pt x="140536" y="14155"/>
                  <a:pt x="136254" y="18525"/>
                  <a:pt x="136254" y="23689"/>
                </a:cubicBezTo>
                <a:cubicBezTo>
                  <a:pt x="136254" y="28853"/>
                  <a:pt x="140536" y="33223"/>
                  <a:pt x="145987" y="33223"/>
                </a:cubicBezTo>
                <a:cubicBezTo>
                  <a:pt x="150658" y="33223"/>
                  <a:pt x="155330" y="28853"/>
                  <a:pt x="155330" y="23689"/>
                </a:cubicBezTo>
                <a:cubicBezTo>
                  <a:pt x="155330" y="18525"/>
                  <a:pt x="150658" y="14155"/>
                  <a:pt x="145987" y="14155"/>
                </a:cubicBezTo>
                <a:close/>
                <a:moveTo>
                  <a:pt x="145074" y="0"/>
                </a:moveTo>
                <a:cubicBezTo>
                  <a:pt x="155522" y="0"/>
                  <a:pt x="164363" y="6819"/>
                  <a:pt x="167578" y="16445"/>
                </a:cubicBezTo>
                <a:lnTo>
                  <a:pt x="374941" y="14841"/>
                </a:lnTo>
                <a:cubicBezTo>
                  <a:pt x="378558" y="6017"/>
                  <a:pt x="387399" y="0"/>
                  <a:pt x="397446" y="0"/>
                </a:cubicBezTo>
                <a:cubicBezTo>
                  <a:pt x="411109" y="0"/>
                  <a:pt x="421558" y="10429"/>
                  <a:pt x="421558" y="23665"/>
                </a:cubicBezTo>
                <a:cubicBezTo>
                  <a:pt x="421558" y="24869"/>
                  <a:pt x="421558" y="26473"/>
                  <a:pt x="421156" y="27676"/>
                </a:cubicBezTo>
                <a:lnTo>
                  <a:pt x="507959" y="79419"/>
                </a:lnTo>
                <a:cubicBezTo>
                  <a:pt x="512379" y="75408"/>
                  <a:pt x="518005" y="73002"/>
                  <a:pt x="524033" y="73002"/>
                </a:cubicBezTo>
                <a:cubicBezTo>
                  <a:pt x="537295" y="73002"/>
                  <a:pt x="548145" y="83831"/>
                  <a:pt x="548145" y="97469"/>
                </a:cubicBezTo>
                <a:cubicBezTo>
                  <a:pt x="548145" y="107898"/>
                  <a:pt x="540912" y="117123"/>
                  <a:pt x="531267" y="120332"/>
                </a:cubicBezTo>
                <a:lnTo>
                  <a:pt x="531267" y="204565"/>
                </a:lnTo>
                <a:cubicBezTo>
                  <a:pt x="540912" y="207372"/>
                  <a:pt x="548145" y="216598"/>
                  <a:pt x="548145" y="227027"/>
                </a:cubicBezTo>
                <a:cubicBezTo>
                  <a:pt x="548145" y="240664"/>
                  <a:pt x="537295" y="251093"/>
                  <a:pt x="524033" y="251093"/>
                </a:cubicBezTo>
                <a:cubicBezTo>
                  <a:pt x="522828" y="251093"/>
                  <a:pt x="521622" y="250692"/>
                  <a:pt x="520417" y="250692"/>
                </a:cubicBezTo>
                <a:lnTo>
                  <a:pt x="479024" y="337732"/>
                </a:lnTo>
                <a:cubicBezTo>
                  <a:pt x="486660" y="343749"/>
                  <a:pt x="491884" y="352974"/>
                  <a:pt x="491884" y="363403"/>
                </a:cubicBezTo>
                <a:cubicBezTo>
                  <a:pt x="491884" y="381854"/>
                  <a:pt x="477015" y="396294"/>
                  <a:pt x="458529" y="396294"/>
                </a:cubicBezTo>
                <a:cubicBezTo>
                  <a:pt x="455716" y="396294"/>
                  <a:pt x="452099" y="395893"/>
                  <a:pt x="449286" y="394690"/>
                </a:cubicBezTo>
                <a:lnTo>
                  <a:pt x="434819" y="420762"/>
                </a:lnTo>
                <a:cubicBezTo>
                  <a:pt x="438436" y="424372"/>
                  <a:pt x="440445" y="429586"/>
                  <a:pt x="440445" y="435603"/>
                </a:cubicBezTo>
                <a:cubicBezTo>
                  <a:pt x="440445" y="448839"/>
                  <a:pt x="429595" y="459669"/>
                  <a:pt x="416333" y="459669"/>
                </a:cubicBezTo>
                <a:cubicBezTo>
                  <a:pt x="402670" y="459669"/>
                  <a:pt x="392221" y="448839"/>
                  <a:pt x="392221" y="435603"/>
                </a:cubicBezTo>
                <a:cubicBezTo>
                  <a:pt x="392221" y="432394"/>
                  <a:pt x="392623" y="429185"/>
                  <a:pt x="393829" y="426377"/>
                </a:cubicBezTo>
                <a:lnTo>
                  <a:pt x="315465" y="345754"/>
                </a:lnTo>
                <a:cubicBezTo>
                  <a:pt x="311848" y="347359"/>
                  <a:pt x="308231" y="348562"/>
                  <a:pt x="304213" y="348562"/>
                </a:cubicBezTo>
                <a:cubicBezTo>
                  <a:pt x="293764" y="348562"/>
                  <a:pt x="284521" y="341342"/>
                  <a:pt x="281708" y="331716"/>
                </a:cubicBezTo>
                <a:lnTo>
                  <a:pt x="159943" y="331716"/>
                </a:lnTo>
                <a:cubicBezTo>
                  <a:pt x="157130" y="341342"/>
                  <a:pt x="148289" y="348562"/>
                  <a:pt x="137438" y="348562"/>
                </a:cubicBezTo>
                <a:cubicBezTo>
                  <a:pt x="123775" y="348562"/>
                  <a:pt x="113326" y="337732"/>
                  <a:pt x="113326" y="324496"/>
                </a:cubicBezTo>
                <a:cubicBezTo>
                  <a:pt x="113326" y="320084"/>
                  <a:pt x="114532" y="316073"/>
                  <a:pt x="116541" y="312463"/>
                </a:cubicBezTo>
                <a:lnTo>
                  <a:pt x="34159" y="223417"/>
                </a:lnTo>
                <a:cubicBezTo>
                  <a:pt x="31346" y="224620"/>
                  <a:pt x="27729" y="225422"/>
                  <a:pt x="24112" y="225422"/>
                </a:cubicBezTo>
                <a:cubicBezTo>
                  <a:pt x="10851" y="225422"/>
                  <a:pt x="0" y="214592"/>
                  <a:pt x="0" y="201356"/>
                </a:cubicBezTo>
                <a:cubicBezTo>
                  <a:pt x="0" y="190927"/>
                  <a:pt x="7234" y="181702"/>
                  <a:pt x="16878" y="178493"/>
                </a:cubicBezTo>
                <a:lnTo>
                  <a:pt x="16878" y="101480"/>
                </a:lnTo>
                <a:cubicBezTo>
                  <a:pt x="7234" y="98271"/>
                  <a:pt x="0" y="89046"/>
                  <a:pt x="0" y="78216"/>
                </a:cubicBezTo>
                <a:cubicBezTo>
                  <a:pt x="0" y="65380"/>
                  <a:pt x="10851" y="54551"/>
                  <a:pt x="24112" y="54551"/>
                </a:cubicBezTo>
                <a:cubicBezTo>
                  <a:pt x="31346" y="54551"/>
                  <a:pt x="37374" y="57759"/>
                  <a:pt x="41794" y="62573"/>
                </a:cubicBezTo>
                <a:lnTo>
                  <a:pt x="120962" y="26473"/>
                </a:lnTo>
                <a:cubicBezTo>
                  <a:pt x="120962" y="25671"/>
                  <a:pt x="120560" y="24468"/>
                  <a:pt x="120560" y="23665"/>
                </a:cubicBezTo>
                <a:cubicBezTo>
                  <a:pt x="120560" y="10429"/>
                  <a:pt x="131410" y="0"/>
                  <a:pt x="145074" y="0"/>
                </a:cubicBez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1350"/>
          </a:p>
        </p:txBody>
      </p:sp>
    </p:spTree>
    <p:extLst>
      <p:ext uri="{BB962C8B-B14F-4D97-AF65-F5344CB8AC3E}">
        <p14:creationId xmlns:p14="http://schemas.microsoft.com/office/powerpoint/2010/main" val="17904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Tekstowe 3"/>
          <p:cNvSpPr txBox="1"/>
          <p:nvPr/>
        </p:nvSpPr>
        <p:spPr>
          <a:xfrm>
            <a:off x="1897877" y="1811239"/>
            <a:ext cx="1370888" cy="507831"/>
          </a:xfrm>
          <a:prstGeom prst="rect">
            <a:avLst/>
          </a:prstGeom>
          <a:noFill/>
        </p:spPr>
        <p:txBody>
          <a:bodyPr wrap="none" rtlCol="0">
            <a:spAutoFit/>
          </a:bodyPr>
          <a:lstStyle/>
          <a:p>
            <a:r>
              <a:rPr lang="pl-PL" sz="2700" b="1" dirty="0">
                <a:solidFill>
                  <a:schemeClr val="bg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question</a:t>
            </a:r>
          </a:p>
        </p:txBody>
      </p:sp>
      <p:sp>
        <p:nvSpPr>
          <p:cNvPr id="8" name="PoleTekstowe 7"/>
          <p:cNvSpPr txBox="1"/>
          <p:nvPr/>
        </p:nvSpPr>
        <p:spPr>
          <a:xfrm>
            <a:off x="5977507" y="1811239"/>
            <a:ext cx="1201226" cy="507831"/>
          </a:xfrm>
          <a:prstGeom prst="rect">
            <a:avLst/>
          </a:prstGeom>
          <a:noFill/>
        </p:spPr>
        <p:txBody>
          <a:bodyPr wrap="none" rtlCol="0">
            <a:spAutoFit/>
          </a:bodyPr>
          <a:lstStyle>
            <a:defPPr>
              <a:defRPr lang="pl-PL"/>
            </a:defPPr>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pl-PL" sz="2700" b="1" dirty="0">
                <a:solidFill>
                  <a:schemeClr val="bg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answer</a:t>
            </a:r>
          </a:p>
        </p:txBody>
      </p:sp>
      <p:cxnSp>
        <p:nvCxnSpPr>
          <p:cNvPr id="9" name="Łącznik prosty ze strzałką 8"/>
          <p:cNvCxnSpPr>
            <a:cxnSpLocks/>
            <a:stCxn id="4" idx="3"/>
          </p:cNvCxnSpPr>
          <p:nvPr/>
        </p:nvCxnSpPr>
        <p:spPr>
          <a:xfrm>
            <a:off x="3268765" y="2065155"/>
            <a:ext cx="701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p:cNvCxnSpPr>
            <a:cxnSpLocks/>
            <a:endCxn id="8" idx="1"/>
          </p:cNvCxnSpPr>
          <p:nvPr/>
        </p:nvCxnSpPr>
        <p:spPr>
          <a:xfrm>
            <a:off x="5189220" y="2065155"/>
            <a:ext cx="788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47">
            <a:extLst>
              <a:ext uri="{FF2B5EF4-FFF2-40B4-BE49-F238E27FC236}">
                <a16:creationId xmlns:a16="http://schemas.microsoft.com/office/drawing/2014/main" id="{544F1688-8522-054F-804E-3435187BE98F}"/>
              </a:ext>
            </a:extLst>
          </p:cNvPr>
          <p:cNvSpPr>
            <a:spLocks noChangeArrowheads="1"/>
          </p:cNvSpPr>
          <p:nvPr/>
        </p:nvSpPr>
        <p:spPr bwMode="auto">
          <a:xfrm>
            <a:off x="4192719" y="1735551"/>
            <a:ext cx="758563" cy="636123"/>
          </a:xfrm>
          <a:custGeom>
            <a:avLst/>
            <a:gdLst>
              <a:gd name="connsiteX0" fmla="*/ 416720 w 548145"/>
              <a:gd name="connsiteY0" fmla="*/ 426448 h 459669"/>
              <a:gd name="connsiteX1" fmla="*/ 406987 w 548145"/>
              <a:gd name="connsiteY1" fmla="*/ 436181 h 459669"/>
              <a:gd name="connsiteX2" fmla="*/ 416720 w 548145"/>
              <a:gd name="connsiteY2" fmla="*/ 445524 h 459669"/>
              <a:gd name="connsiteX3" fmla="*/ 426063 w 548145"/>
              <a:gd name="connsiteY3" fmla="*/ 436181 h 459669"/>
              <a:gd name="connsiteX4" fmla="*/ 416720 w 548145"/>
              <a:gd name="connsiteY4" fmla="*/ 426448 h 459669"/>
              <a:gd name="connsiteX5" fmla="*/ 458588 w 548145"/>
              <a:gd name="connsiteY5" fmla="*/ 345052 h 459669"/>
              <a:gd name="connsiteX6" fmla="*/ 440608 w 548145"/>
              <a:gd name="connsiteY6" fmla="*/ 363236 h 459669"/>
              <a:gd name="connsiteX7" fmla="*/ 458588 w 548145"/>
              <a:gd name="connsiteY7" fmla="*/ 381816 h 459669"/>
              <a:gd name="connsiteX8" fmla="*/ 477368 w 548145"/>
              <a:gd name="connsiteY8" fmla="*/ 363236 h 459669"/>
              <a:gd name="connsiteX9" fmla="*/ 458588 w 548145"/>
              <a:gd name="connsiteY9" fmla="*/ 345052 h 459669"/>
              <a:gd name="connsiteX10" fmla="*/ 327360 w 548145"/>
              <a:gd name="connsiteY10" fmla="*/ 337974 h 459669"/>
              <a:gd name="connsiteX11" fmla="*/ 403036 w 548145"/>
              <a:gd name="connsiteY11" fmla="*/ 415435 h 459669"/>
              <a:gd name="connsiteX12" fmla="*/ 416249 w 548145"/>
              <a:gd name="connsiteY12" fmla="*/ 411462 h 459669"/>
              <a:gd name="connsiteX13" fmla="*/ 423056 w 548145"/>
              <a:gd name="connsiteY13" fmla="*/ 412654 h 459669"/>
              <a:gd name="connsiteX14" fmla="*/ 436670 w 548145"/>
              <a:gd name="connsiteY14" fmla="*/ 388026 h 459669"/>
              <a:gd name="connsiteX15" fmla="*/ 425859 w 548145"/>
              <a:gd name="connsiteY15" fmla="*/ 363794 h 459669"/>
              <a:gd name="connsiteX16" fmla="*/ 425859 w 548145"/>
              <a:gd name="connsiteY16" fmla="*/ 363000 h 459669"/>
              <a:gd name="connsiteX17" fmla="*/ 304850 w 548145"/>
              <a:gd name="connsiteY17" fmla="*/ 314971 h 459669"/>
              <a:gd name="connsiteX18" fmla="*/ 295507 w 548145"/>
              <a:gd name="connsiteY18" fmla="*/ 324505 h 459669"/>
              <a:gd name="connsiteX19" fmla="*/ 304850 w 548145"/>
              <a:gd name="connsiteY19" fmla="*/ 334039 h 459669"/>
              <a:gd name="connsiteX20" fmla="*/ 314583 w 548145"/>
              <a:gd name="connsiteY20" fmla="*/ 324505 h 459669"/>
              <a:gd name="connsiteX21" fmla="*/ 304850 w 548145"/>
              <a:gd name="connsiteY21" fmla="*/ 314971 h 459669"/>
              <a:gd name="connsiteX22" fmla="*/ 137140 w 548145"/>
              <a:gd name="connsiteY22" fmla="*/ 314971 h 459669"/>
              <a:gd name="connsiteX23" fmla="*/ 127407 w 548145"/>
              <a:gd name="connsiteY23" fmla="*/ 324505 h 459669"/>
              <a:gd name="connsiteX24" fmla="*/ 137140 w 548145"/>
              <a:gd name="connsiteY24" fmla="*/ 334039 h 459669"/>
              <a:gd name="connsiteX25" fmla="*/ 146483 w 548145"/>
              <a:gd name="connsiteY25" fmla="*/ 324505 h 459669"/>
              <a:gd name="connsiteX26" fmla="*/ 137140 w 548145"/>
              <a:gd name="connsiteY26" fmla="*/ 314971 h 459669"/>
              <a:gd name="connsiteX27" fmla="*/ 387741 w 548145"/>
              <a:gd name="connsiteY27" fmla="*/ 247730 h 459669"/>
              <a:gd name="connsiteX28" fmla="*/ 325591 w 548145"/>
              <a:gd name="connsiteY28" fmla="*/ 312426 h 459669"/>
              <a:gd name="connsiteX29" fmla="*/ 328820 w 548145"/>
              <a:gd name="connsiteY29" fmla="*/ 322873 h 459669"/>
              <a:gd name="connsiteX30" fmla="*/ 430519 w 548145"/>
              <a:gd name="connsiteY30" fmla="*/ 348189 h 459669"/>
              <a:gd name="connsiteX31" fmla="*/ 440205 w 548145"/>
              <a:gd name="connsiteY31" fmla="*/ 336938 h 459669"/>
              <a:gd name="connsiteX32" fmla="*/ 401058 w 548145"/>
              <a:gd name="connsiteY32" fmla="*/ 250141 h 459669"/>
              <a:gd name="connsiteX33" fmla="*/ 398233 w 548145"/>
              <a:gd name="connsiteY33" fmla="*/ 250543 h 459669"/>
              <a:gd name="connsiteX34" fmla="*/ 387741 w 548145"/>
              <a:gd name="connsiteY34" fmla="*/ 247730 h 459669"/>
              <a:gd name="connsiteX35" fmla="*/ 421353 w 548145"/>
              <a:gd name="connsiteY35" fmla="*/ 233574 h 459669"/>
              <a:gd name="connsiteX36" fmla="*/ 414065 w 548145"/>
              <a:gd name="connsiteY36" fmla="*/ 244343 h 459669"/>
              <a:gd name="connsiteX37" fmla="*/ 452935 w 548145"/>
              <a:gd name="connsiteY37" fmla="*/ 330099 h 459669"/>
              <a:gd name="connsiteX38" fmla="*/ 459413 w 548145"/>
              <a:gd name="connsiteY38" fmla="*/ 329302 h 459669"/>
              <a:gd name="connsiteX39" fmla="*/ 467106 w 548145"/>
              <a:gd name="connsiteY39" fmla="*/ 330498 h 459669"/>
              <a:gd name="connsiteX40" fmla="*/ 509214 w 548145"/>
              <a:gd name="connsiteY40" fmla="*/ 243945 h 459669"/>
              <a:gd name="connsiteX41" fmla="*/ 502331 w 548145"/>
              <a:gd name="connsiteY41" fmla="*/ 233574 h 459669"/>
              <a:gd name="connsiteX42" fmla="*/ 524269 w 548145"/>
              <a:gd name="connsiteY42" fmla="*/ 217648 h 459669"/>
              <a:gd name="connsiteX43" fmla="*/ 514926 w 548145"/>
              <a:gd name="connsiteY43" fmla="*/ 226991 h 459669"/>
              <a:gd name="connsiteX44" fmla="*/ 524269 w 548145"/>
              <a:gd name="connsiteY44" fmla="*/ 236724 h 459669"/>
              <a:gd name="connsiteX45" fmla="*/ 534002 w 548145"/>
              <a:gd name="connsiteY45" fmla="*/ 226991 h 459669"/>
              <a:gd name="connsiteX46" fmla="*/ 524269 w 548145"/>
              <a:gd name="connsiteY46" fmla="*/ 217648 h 459669"/>
              <a:gd name="connsiteX47" fmla="*/ 396864 w 548145"/>
              <a:gd name="connsiteY47" fmla="*/ 217648 h 459669"/>
              <a:gd name="connsiteX48" fmla="*/ 387521 w 548145"/>
              <a:gd name="connsiteY48" fmla="*/ 226991 h 459669"/>
              <a:gd name="connsiteX49" fmla="*/ 396864 w 548145"/>
              <a:gd name="connsiteY49" fmla="*/ 236724 h 459669"/>
              <a:gd name="connsiteX50" fmla="*/ 406597 w 548145"/>
              <a:gd name="connsiteY50" fmla="*/ 226991 h 459669"/>
              <a:gd name="connsiteX51" fmla="*/ 396864 w 548145"/>
              <a:gd name="connsiteY51" fmla="*/ 217648 h 459669"/>
              <a:gd name="connsiteX52" fmla="*/ 25461 w 548145"/>
              <a:gd name="connsiteY52" fmla="*/ 191105 h 459669"/>
              <a:gd name="connsiteX53" fmla="*/ 15927 w 548145"/>
              <a:gd name="connsiteY53" fmla="*/ 200448 h 459669"/>
              <a:gd name="connsiteX54" fmla="*/ 25461 w 548145"/>
              <a:gd name="connsiteY54" fmla="*/ 210181 h 459669"/>
              <a:gd name="connsiteX55" fmla="*/ 34995 w 548145"/>
              <a:gd name="connsiteY55" fmla="*/ 200448 h 459669"/>
              <a:gd name="connsiteX56" fmla="*/ 25461 w 548145"/>
              <a:gd name="connsiteY56" fmla="*/ 191105 h 459669"/>
              <a:gd name="connsiteX57" fmla="*/ 163320 w 548145"/>
              <a:gd name="connsiteY57" fmla="*/ 187566 h 459669"/>
              <a:gd name="connsiteX58" fmla="*/ 151684 w 548145"/>
              <a:gd name="connsiteY58" fmla="*/ 191583 h 459669"/>
              <a:gd name="connsiteX59" fmla="*/ 146869 w 548145"/>
              <a:gd name="connsiteY59" fmla="*/ 302845 h 459669"/>
              <a:gd name="connsiteX60" fmla="*/ 161313 w 548145"/>
              <a:gd name="connsiteY60" fmla="*/ 318108 h 459669"/>
              <a:gd name="connsiteX61" fmla="*/ 282886 w 548145"/>
              <a:gd name="connsiteY61" fmla="*/ 318108 h 459669"/>
              <a:gd name="connsiteX62" fmla="*/ 284491 w 548145"/>
              <a:gd name="connsiteY62" fmla="*/ 313690 h 459669"/>
              <a:gd name="connsiteX63" fmla="*/ 275127 w 548145"/>
              <a:gd name="connsiteY63" fmla="*/ 175180 h 459669"/>
              <a:gd name="connsiteX64" fmla="*/ 270736 w 548145"/>
              <a:gd name="connsiteY64" fmla="*/ 178774 h 459669"/>
              <a:gd name="connsiteX65" fmla="*/ 305461 w 548145"/>
              <a:gd name="connsiteY65" fmla="*/ 299788 h 459669"/>
              <a:gd name="connsiteX66" fmla="*/ 315439 w 548145"/>
              <a:gd name="connsiteY66" fmla="*/ 302185 h 459669"/>
              <a:gd name="connsiteX67" fmla="*/ 376507 w 548145"/>
              <a:gd name="connsiteY67" fmla="*/ 238283 h 459669"/>
              <a:gd name="connsiteX68" fmla="*/ 373713 w 548145"/>
              <a:gd name="connsiteY68" fmla="*/ 226701 h 459669"/>
              <a:gd name="connsiteX69" fmla="*/ 373713 w 548145"/>
              <a:gd name="connsiteY69" fmla="*/ 223106 h 459669"/>
              <a:gd name="connsiteX70" fmla="*/ 117932 w 548145"/>
              <a:gd name="connsiteY70" fmla="*/ 175180 h 459669"/>
              <a:gd name="connsiteX71" fmla="*/ 49223 w 548145"/>
              <a:gd name="connsiteY71" fmla="*/ 200020 h 459669"/>
              <a:gd name="connsiteX72" fmla="*/ 49624 w 548145"/>
              <a:gd name="connsiteY72" fmla="*/ 200821 h 459669"/>
              <a:gd name="connsiteX73" fmla="*/ 46008 w 548145"/>
              <a:gd name="connsiteY73" fmla="*/ 212840 h 459669"/>
              <a:gd name="connsiteX74" fmla="*/ 128379 w 548145"/>
              <a:gd name="connsiteY74" fmla="*/ 302183 h 459669"/>
              <a:gd name="connsiteX75" fmla="*/ 132799 w 548145"/>
              <a:gd name="connsiteY75" fmla="*/ 300981 h 459669"/>
              <a:gd name="connsiteX76" fmla="*/ 137620 w 548145"/>
              <a:gd name="connsiteY76" fmla="*/ 190004 h 459669"/>
              <a:gd name="connsiteX77" fmla="*/ 117932 w 548145"/>
              <a:gd name="connsiteY77" fmla="*/ 175180 h 459669"/>
              <a:gd name="connsiteX78" fmla="*/ 177797 w 548145"/>
              <a:gd name="connsiteY78" fmla="*/ 166333 h 459669"/>
              <a:gd name="connsiteX79" fmla="*/ 173412 w 548145"/>
              <a:gd name="connsiteY79" fmla="*/ 177126 h 459669"/>
              <a:gd name="connsiteX80" fmla="*/ 289802 w 548145"/>
              <a:gd name="connsiteY80" fmla="*/ 298646 h 459669"/>
              <a:gd name="connsiteX81" fmla="*/ 256718 w 548145"/>
              <a:gd name="connsiteY81" fmla="*/ 183122 h 459669"/>
              <a:gd name="connsiteX82" fmla="*/ 234796 w 548145"/>
              <a:gd name="connsiteY82" fmla="*/ 166333 h 459669"/>
              <a:gd name="connsiteX83" fmla="*/ 257076 w 548145"/>
              <a:gd name="connsiteY83" fmla="*/ 148637 h 459669"/>
              <a:gd name="connsiteX84" fmla="*/ 247733 w 548145"/>
              <a:gd name="connsiteY84" fmla="*/ 158370 h 459669"/>
              <a:gd name="connsiteX85" fmla="*/ 257076 w 548145"/>
              <a:gd name="connsiteY85" fmla="*/ 167713 h 459669"/>
              <a:gd name="connsiteX86" fmla="*/ 266809 w 548145"/>
              <a:gd name="connsiteY86" fmla="*/ 158370 h 459669"/>
              <a:gd name="connsiteX87" fmla="*/ 257076 w 548145"/>
              <a:gd name="connsiteY87" fmla="*/ 148637 h 459669"/>
              <a:gd name="connsiteX88" fmla="*/ 406422 w 548145"/>
              <a:gd name="connsiteY88" fmla="*/ 139790 h 459669"/>
              <a:gd name="connsiteX89" fmla="*/ 396368 w 548145"/>
              <a:gd name="connsiteY89" fmla="*/ 145029 h 459669"/>
              <a:gd name="connsiteX90" fmla="*/ 402401 w 548145"/>
              <a:gd name="connsiteY90" fmla="*/ 203861 h 459669"/>
              <a:gd name="connsiteX91" fmla="*/ 420900 w 548145"/>
              <a:gd name="connsiteY91" fmla="*/ 220785 h 459669"/>
              <a:gd name="connsiteX92" fmla="*/ 501332 w 548145"/>
              <a:gd name="connsiteY92" fmla="*/ 220785 h 459669"/>
              <a:gd name="connsiteX93" fmla="*/ 502136 w 548145"/>
              <a:gd name="connsiteY93" fmla="*/ 218770 h 459669"/>
              <a:gd name="connsiteX94" fmla="*/ 146186 w 548145"/>
              <a:gd name="connsiteY94" fmla="*/ 139790 h 459669"/>
              <a:gd name="connsiteX95" fmla="*/ 127407 w 548145"/>
              <a:gd name="connsiteY95" fmla="*/ 158370 h 459669"/>
              <a:gd name="connsiteX96" fmla="*/ 146186 w 548145"/>
              <a:gd name="connsiteY96" fmla="*/ 176554 h 459669"/>
              <a:gd name="connsiteX97" fmla="*/ 164167 w 548145"/>
              <a:gd name="connsiteY97" fmla="*/ 158370 h 459669"/>
              <a:gd name="connsiteX98" fmla="*/ 146186 w 548145"/>
              <a:gd name="connsiteY98" fmla="*/ 139790 h 459669"/>
              <a:gd name="connsiteX99" fmla="*/ 501548 w 548145"/>
              <a:gd name="connsiteY99" fmla="*/ 106169 h 459669"/>
              <a:gd name="connsiteX100" fmla="*/ 419025 w 548145"/>
              <a:gd name="connsiteY100" fmla="*/ 116255 h 459669"/>
              <a:gd name="connsiteX101" fmla="*/ 415836 w 548145"/>
              <a:gd name="connsiteY101" fmla="*/ 127552 h 459669"/>
              <a:gd name="connsiteX102" fmla="*/ 510319 w 548145"/>
              <a:gd name="connsiteY102" fmla="*/ 206627 h 459669"/>
              <a:gd name="connsiteX103" fmla="*/ 516298 w 548145"/>
              <a:gd name="connsiteY103" fmla="*/ 204206 h 459669"/>
              <a:gd name="connsiteX104" fmla="*/ 516298 w 548145"/>
              <a:gd name="connsiteY104" fmla="*/ 119483 h 459669"/>
              <a:gd name="connsiteX105" fmla="*/ 501548 w 548145"/>
              <a:gd name="connsiteY105" fmla="*/ 106169 h 459669"/>
              <a:gd name="connsiteX106" fmla="*/ 386439 w 548145"/>
              <a:gd name="connsiteY106" fmla="*/ 95553 h 459669"/>
              <a:gd name="connsiteX107" fmla="*/ 368059 w 548145"/>
              <a:gd name="connsiteY107" fmla="*/ 113533 h 459669"/>
              <a:gd name="connsiteX108" fmla="*/ 386439 w 548145"/>
              <a:gd name="connsiteY108" fmla="*/ 132312 h 459669"/>
              <a:gd name="connsiteX109" fmla="*/ 404819 w 548145"/>
              <a:gd name="connsiteY109" fmla="*/ 113533 h 459669"/>
              <a:gd name="connsiteX110" fmla="*/ 386439 w 548145"/>
              <a:gd name="connsiteY110" fmla="*/ 95553 h 459669"/>
              <a:gd name="connsiteX111" fmla="*/ 524269 w 548145"/>
              <a:gd name="connsiteY111" fmla="*/ 86704 h 459669"/>
              <a:gd name="connsiteX112" fmla="*/ 514926 w 548145"/>
              <a:gd name="connsiteY112" fmla="*/ 96437 h 459669"/>
              <a:gd name="connsiteX113" fmla="*/ 524269 w 548145"/>
              <a:gd name="connsiteY113" fmla="*/ 105780 h 459669"/>
              <a:gd name="connsiteX114" fmla="*/ 534002 w 548145"/>
              <a:gd name="connsiteY114" fmla="*/ 96437 h 459669"/>
              <a:gd name="connsiteX115" fmla="*/ 524269 w 548145"/>
              <a:gd name="connsiteY115" fmla="*/ 86704 h 459669"/>
              <a:gd name="connsiteX116" fmla="*/ 269113 w 548145"/>
              <a:gd name="connsiteY116" fmla="*/ 84936 h 459669"/>
              <a:gd name="connsiteX117" fmla="*/ 258348 w 548145"/>
              <a:gd name="connsiteY117" fmla="*/ 93738 h 459669"/>
              <a:gd name="connsiteX118" fmla="*/ 261936 w 548145"/>
              <a:gd name="connsiteY118" fmla="*/ 134950 h 459669"/>
              <a:gd name="connsiteX119" fmla="*/ 280674 w 548145"/>
              <a:gd name="connsiteY119" fmla="*/ 158557 h 459669"/>
              <a:gd name="connsiteX120" fmla="*/ 280276 w 548145"/>
              <a:gd name="connsiteY120" fmla="*/ 162158 h 459669"/>
              <a:gd name="connsiteX121" fmla="*/ 379149 w 548145"/>
              <a:gd name="connsiteY121" fmla="*/ 210171 h 459669"/>
              <a:gd name="connsiteX122" fmla="*/ 387122 w 548145"/>
              <a:gd name="connsiteY122" fmla="*/ 204569 h 459669"/>
              <a:gd name="connsiteX123" fmla="*/ 381541 w 548145"/>
              <a:gd name="connsiteY123" fmla="*/ 146153 h 459669"/>
              <a:gd name="connsiteX124" fmla="*/ 352437 w 548145"/>
              <a:gd name="connsiteY124" fmla="*/ 113344 h 459669"/>
              <a:gd name="connsiteX125" fmla="*/ 352836 w 548145"/>
              <a:gd name="connsiteY125" fmla="*/ 110943 h 459669"/>
              <a:gd name="connsiteX126" fmla="*/ 25461 w 548145"/>
              <a:gd name="connsiteY126" fmla="*/ 69010 h 459669"/>
              <a:gd name="connsiteX127" fmla="*/ 15927 w 548145"/>
              <a:gd name="connsiteY127" fmla="*/ 78353 h 459669"/>
              <a:gd name="connsiteX128" fmla="*/ 25461 w 548145"/>
              <a:gd name="connsiteY128" fmla="*/ 88086 h 459669"/>
              <a:gd name="connsiteX129" fmla="*/ 34995 w 548145"/>
              <a:gd name="connsiteY129" fmla="*/ 78353 h 459669"/>
              <a:gd name="connsiteX130" fmla="*/ 25461 w 548145"/>
              <a:gd name="connsiteY130" fmla="*/ 69010 h 459669"/>
              <a:gd name="connsiteX131" fmla="*/ 250388 w 548145"/>
              <a:gd name="connsiteY131" fmla="*/ 61932 h 459669"/>
              <a:gd name="connsiteX132" fmla="*/ 240655 w 548145"/>
              <a:gd name="connsiteY132" fmla="*/ 71275 h 459669"/>
              <a:gd name="connsiteX133" fmla="*/ 250388 w 548145"/>
              <a:gd name="connsiteY133" fmla="*/ 81008 h 459669"/>
              <a:gd name="connsiteX134" fmla="*/ 259731 w 548145"/>
              <a:gd name="connsiteY134" fmla="*/ 71275 h 459669"/>
              <a:gd name="connsiteX135" fmla="*/ 250388 w 548145"/>
              <a:gd name="connsiteY135" fmla="*/ 61932 h 459669"/>
              <a:gd name="connsiteX136" fmla="*/ 415540 w 548145"/>
              <a:gd name="connsiteY136" fmla="*/ 40698 h 459669"/>
              <a:gd name="connsiteX137" fmla="*/ 402187 w 548145"/>
              <a:gd name="connsiteY137" fmla="*/ 47447 h 459669"/>
              <a:gd name="connsiteX138" fmla="*/ 398140 w 548145"/>
              <a:gd name="connsiteY138" fmla="*/ 82781 h 459669"/>
              <a:gd name="connsiteX139" fmla="*/ 417968 w 548145"/>
              <a:gd name="connsiteY139" fmla="*/ 102234 h 459669"/>
              <a:gd name="connsiteX140" fmla="*/ 502136 w 548145"/>
              <a:gd name="connsiteY140" fmla="*/ 92706 h 459669"/>
              <a:gd name="connsiteX141" fmla="*/ 502136 w 548145"/>
              <a:gd name="connsiteY141" fmla="*/ 91515 h 459669"/>
              <a:gd name="connsiteX142" fmla="*/ 127205 w 548145"/>
              <a:gd name="connsiteY142" fmla="*/ 38930 h 459669"/>
              <a:gd name="connsiteX143" fmla="*/ 48278 w 548145"/>
              <a:gd name="connsiteY143" fmla="*/ 74450 h 459669"/>
              <a:gd name="connsiteX144" fmla="*/ 48679 w 548145"/>
              <a:gd name="connsiteY144" fmla="*/ 77244 h 459669"/>
              <a:gd name="connsiteX145" fmla="*/ 31852 w 548145"/>
              <a:gd name="connsiteY145" fmla="*/ 100392 h 459669"/>
              <a:gd name="connsiteX146" fmla="*/ 31852 w 548145"/>
              <a:gd name="connsiteY146" fmla="*/ 177019 h 459669"/>
              <a:gd name="connsiteX147" fmla="*/ 43471 w 548145"/>
              <a:gd name="connsiteY147" fmla="*/ 185400 h 459669"/>
              <a:gd name="connsiteX148" fmla="*/ 112381 w 548145"/>
              <a:gd name="connsiteY148" fmla="*/ 160257 h 459669"/>
              <a:gd name="connsiteX149" fmla="*/ 111980 w 548145"/>
              <a:gd name="connsiteY149" fmla="*/ 157463 h 459669"/>
              <a:gd name="connsiteX150" fmla="*/ 137621 w 548145"/>
              <a:gd name="connsiteY150" fmla="*/ 125535 h 459669"/>
              <a:gd name="connsiteX151" fmla="*/ 137621 w 548145"/>
              <a:gd name="connsiteY151" fmla="*/ 45715 h 459669"/>
              <a:gd name="connsiteX152" fmla="*/ 127205 w 548145"/>
              <a:gd name="connsiteY152" fmla="*/ 38930 h 459669"/>
              <a:gd name="connsiteX153" fmla="*/ 162928 w 548145"/>
              <a:gd name="connsiteY153" fmla="*/ 38929 h 459669"/>
              <a:gd name="connsiteX154" fmla="*/ 152178 w 548145"/>
              <a:gd name="connsiteY154" fmla="*/ 45697 h 459669"/>
              <a:gd name="connsiteX155" fmla="*/ 152178 w 548145"/>
              <a:gd name="connsiteY155" fmla="*/ 125325 h 459669"/>
              <a:gd name="connsiteX156" fmla="*/ 176863 w 548145"/>
              <a:gd name="connsiteY156" fmla="*/ 150010 h 459669"/>
              <a:gd name="connsiteX157" fmla="*/ 233797 w 548145"/>
              <a:gd name="connsiteY157" fmla="*/ 150010 h 459669"/>
              <a:gd name="connsiteX158" fmla="*/ 247334 w 548145"/>
              <a:gd name="connsiteY158" fmla="*/ 134881 h 459669"/>
              <a:gd name="connsiteX159" fmla="*/ 243751 w 548145"/>
              <a:gd name="connsiteY159" fmla="*/ 93872 h 459669"/>
              <a:gd name="connsiteX160" fmla="*/ 224640 w 548145"/>
              <a:gd name="connsiteY160" fmla="*/ 70382 h 459669"/>
              <a:gd name="connsiteX161" fmla="*/ 225038 w 548145"/>
              <a:gd name="connsiteY161" fmla="*/ 67197 h 459669"/>
              <a:gd name="connsiteX162" fmla="*/ 378800 w 548145"/>
              <a:gd name="connsiteY162" fmla="*/ 35389 h 459669"/>
              <a:gd name="connsiteX163" fmla="*/ 274276 w 548145"/>
              <a:gd name="connsiteY163" fmla="*/ 70377 h 459669"/>
              <a:gd name="connsiteX164" fmla="*/ 274276 w 548145"/>
              <a:gd name="connsiteY164" fmla="*/ 70779 h 459669"/>
              <a:gd name="connsiteX165" fmla="*/ 359025 w 548145"/>
              <a:gd name="connsiteY165" fmla="*/ 96920 h 459669"/>
              <a:gd name="connsiteX166" fmla="*/ 384450 w 548145"/>
              <a:gd name="connsiteY166" fmla="*/ 80431 h 459669"/>
              <a:gd name="connsiteX167" fmla="*/ 388890 w 548145"/>
              <a:gd name="connsiteY167" fmla="*/ 45041 h 459669"/>
              <a:gd name="connsiteX168" fmla="*/ 378800 w 548145"/>
              <a:gd name="connsiteY168" fmla="*/ 35389 h 459669"/>
              <a:gd name="connsiteX169" fmla="*/ 351734 w 548145"/>
              <a:gd name="connsiteY169" fmla="*/ 30080 h 459669"/>
              <a:gd name="connsiteX170" fmla="*/ 176953 w 548145"/>
              <a:gd name="connsiteY170" fmla="*/ 30889 h 459669"/>
              <a:gd name="connsiteX171" fmla="*/ 230947 w 548145"/>
              <a:gd name="connsiteY171" fmla="*/ 56370 h 459669"/>
              <a:gd name="connsiteX172" fmla="*/ 248945 w 548145"/>
              <a:gd name="connsiteY172" fmla="*/ 47876 h 459669"/>
              <a:gd name="connsiteX173" fmla="*/ 268143 w 548145"/>
              <a:gd name="connsiteY173" fmla="*/ 57988 h 459669"/>
              <a:gd name="connsiteX174" fmla="*/ 396864 w 548145"/>
              <a:gd name="connsiteY174" fmla="*/ 14155 h 459669"/>
              <a:gd name="connsiteX175" fmla="*/ 387521 w 548145"/>
              <a:gd name="connsiteY175" fmla="*/ 23689 h 459669"/>
              <a:gd name="connsiteX176" fmla="*/ 396864 w 548145"/>
              <a:gd name="connsiteY176" fmla="*/ 33223 h 459669"/>
              <a:gd name="connsiteX177" fmla="*/ 406597 w 548145"/>
              <a:gd name="connsiteY177" fmla="*/ 23689 h 459669"/>
              <a:gd name="connsiteX178" fmla="*/ 396864 w 548145"/>
              <a:gd name="connsiteY178" fmla="*/ 14155 h 459669"/>
              <a:gd name="connsiteX179" fmla="*/ 145987 w 548145"/>
              <a:gd name="connsiteY179" fmla="*/ 14155 h 459669"/>
              <a:gd name="connsiteX180" fmla="*/ 136254 w 548145"/>
              <a:gd name="connsiteY180" fmla="*/ 23689 h 459669"/>
              <a:gd name="connsiteX181" fmla="*/ 145987 w 548145"/>
              <a:gd name="connsiteY181" fmla="*/ 33223 h 459669"/>
              <a:gd name="connsiteX182" fmla="*/ 155330 w 548145"/>
              <a:gd name="connsiteY182" fmla="*/ 23689 h 459669"/>
              <a:gd name="connsiteX183" fmla="*/ 145987 w 548145"/>
              <a:gd name="connsiteY183" fmla="*/ 14155 h 459669"/>
              <a:gd name="connsiteX184" fmla="*/ 145074 w 548145"/>
              <a:gd name="connsiteY184" fmla="*/ 0 h 459669"/>
              <a:gd name="connsiteX185" fmla="*/ 167578 w 548145"/>
              <a:gd name="connsiteY185" fmla="*/ 16445 h 459669"/>
              <a:gd name="connsiteX186" fmla="*/ 374941 w 548145"/>
              <a:gd name="connsiteY186" fmla="*/ 14841 h 459669"/>
              <a:gd name="connsiteX187" fmla="*/ 397446 w 548145"/>
              <a:gd name="connsiteY187" fmla="*/ 0 h 459669"/>
              <a:gd name="connsiteX188" fmla="*/ 421558 w 548145"/>
              <a:gd name="connsiteY188" fmla="*/ 23665 h 459669"/>
              <a:gd name="connsiteX189" fmla="*/ 421156 w 548145"/>
              <a:gd name="connsiteY189" fmla="*/ 27676 h 459669"/>
              <a:gd name="connsiteX190" fmla="*/ 507959 w 548145"/>
              <a:gd name="connsiteY190" fmla="*/ 79419 h 459669"/>
              <a:gd name="connsiteX191" fmla="*/ 524033 w 548145"/>
              <a:gd name="connsiteY191" fmla="*/ 73002 h 459669"/>
              <a:gd name="connsiteX192" fmla="*/ 548145 w 548145"/>
              <a:gd name="connsiteY192" fmla="*/ 97469 h 459669"/>
              <a:gd name="connsiteX193" fmla="*/ 531267 w 548145"/>
              <a:gd name="connsiteY193" fmla="*/ 120332 h 459669"/>
              <a:gd name="connsiteX194" fmla="*/ 531267 w 548145"/>
              <a:gd name="connsiteY194" fmla="*/ 204565 h 459669"/>
              <a:gd name="connsiteX195" fmla="*/ 548145 w 548145"/>
              <a:gd name="connsiteY195" fmla="*/ 227027 h 459669"/>
              <a:gd name="connsiteX196" fmla="*/ 524033 w 548145"/>
              <a:gd name="connsiteY196" fmla="*/ 251093 h 459669"/>
              <a:gd name="connsiteX197" fmla="*/ 520417 w 548145"/>
              <a:gd name="connsiteY197" fmla="*/ 250692 h 459669"/>
              <a:gd name="connsiteX198" fmla="*/ 479024 w 548145"/>
              <a:gd name="connsiteY198" fmla="*/ 337732 h 459669"/>
              <a:gd name="connsiteX199" fmla="*/ 491884 w 548145"/>
              <a:gd name="connsiteY199" fmla="*/ 363403 h 459669"/>
              <a:gd name="connsiteX200" fmla="*/ 458529 w 548145"/>
              <a:gd name="connsiteY200" fmla="*/ 396294 h 459669"/>
              <a:gd name="connsiteX201" fmla="*/ 449286 w 548145"/>
              <a:gd name="connsiteY201" fmla="*/ 394690 h 459669"/>
              <a:gd name="connsiteX202" fmla="*/ 434819 w 548145"/>
              <a:gd name="connsiteY202" fmla="*/ 420762 h 459669"/>
              <a:gd name="connsiteX203" fmla="*/ 440445 w 548145"/>
              <a:gd name="connsiteY203" fmla="*/ 435603 h 459669"/>
              <a:gd name="connsiteX204" fmla="*/ 416333 w 548145"/>
              <a:gd name="connsiteY204" fmla="*/ 459669 h 459669"/>
              <a:gd name="connsiteX205" fmla="*/ 392221 w 548145"/>
              <a:gd name="connsiteY205" fmla="*/ 435603 h 459669"/>
              <a:gd name="connsiteX206" fmla="*/ 393829 w 548145"/>
              <a:gd name="connsiteY206" fmla="*/ 426377 h 459669"/>
              <a:gd name="connsiteX207" fmla="*/ 315465 w 548145"/>
              <a:gd name="connsiteY207" fmla="*/ 345754 h 459669"/>
              <a:gd name="connsiteX208" fmla="*/ 304213 w 548145"/>
              <a:gd name="connsiteY208" fmla="*/ 348562 h 459669"/>
              <a:gd name="connsiteX209" fmla="*/ 281708 w 548145"/>
              <a:gd name="connsiteY209" fmla="*/ 331716 h 459669"/>
              <a:gd name="connsiteX210" fmla="*/ 159943 w 548145"/>
              <a:gd name="connsiteY210" fmla="*/ 331716 h 459669"/>
              <a:gd name="connsiteX211" fmla="*/ 137438 w 548145"/>
              <a:gd name="connsiteY211" fmla="*/ 348562 h 459669"/>
              <a:gd name="connsiteX212" fmla="*/ 113326 w 548145"/>
              <a:gd name="connsiteY212" fmla="*/ 324496 h 459669"/>
              <a:gd name="connsiteX213" fmla="*/ 116541 w 548145"/>
              <a:gd name="connsiteY213" fmla="*/ 312463 h 459669"/>
              <a:gd name="connsiteX214" fmla="*/ 34159 w 548145"/>
              <a:gd name="connsiteY214" fmla="*/ 223417 h 459669"/>
              <a:gd name="connsiteX215" fmla="*/ 24112 w 548145"/>
              <a:gd name="connsiteY215" fmla="*/ 225422 h 459669"/>
              <a:gd name="connsiteX216" fmla="*/ 0 w 548145"/>
              <a:gd name="connsiteY216" fmla="*/ 201356 h 459669"/>
              <a:gd name="connsiteX217" fmla="*/ 16878 w 548145"/>
              <a:gd name="connsiteY217" fmla="*/ 178493 h 459669"/>
              <a:gd name="connsiteX218" fmla="*/ 16878 w 548145"/>
              <a:gd name="connsiteY218" fmla="*/ 101480 h 459669"/>
              <a:gd name="connsiteX219" fmla="*/ 0 w 548145"/>
              <a:gd name="connsiteY219" fmla="*/ 78216 h 459669"/>
              <a:gd name="connsiteX220" fmla="*/ 24112 w 548145"/>
              <a:gd name="connsiteY220" fmla="*/ 54551 h 459669"/>
              <a:gd name="connsiteX221" fmla="*/ 41794 w 548145"/>
              <a:gd name="connsiteY221" fmla="*/ 62573 h 459669"/>
              <a:gd name="connsiteX222" fmla="*/ 120962 w 548145"/>
              <a:gd name="connsiteY222" fmla="*/ 26473 h 459669"/>
              <a:gd name="connsiteX223" fmla="*/ 120560 w 548145"/>
              <a:gd name="connsiteY223" fmla="*/ 23665 h 459669"/>
              <a:gd name="connsiteX224" fmla="*/ 145074 w 548145"/>
              <a:gd name="connsiteY224" fmla="*/ 0 h 45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548145" h="459669">
                <a:moveTo>
                  <a:pt x="416720" y="426448"/>
                </a:moveTo>
                <a:cubicBezTo>
                  <a:pt x="411269" y="426448"/>
                  <a:pt x="406987" y="430730"/>
                  <a:pt x="406987" y="436181"/>
                </a:cubicBezTo>
                <a:cubicBezTo>
                  <a:pt x="406987" y="441241"/>
                  <a:pt x="411269" y="445524"/>
                  <a:pt x="416720" y="445524"/>
                </a:cubicBezTo>
                <a:cubicBezTo>
                  <a:pt x="421781" y="445524"/>
                  <a:pt x="426063" y="441241"/>
                  <a:pt x="426063" y="436181"/>
                </a:cubicBezTo>
                <a:cubicBezTo>
                  <a:pt x="426063" y="430730"/>
                  <a:pt x="421781" y="426448"/>
                  <a:pt x="416720" y="426448"/>
                </a:cubicBezTo>
                <a:close/>
                <a:moveTo>
                  <a:pt x="458588" y="345052"/>
                </a:moveTo>
                <a:cubicBezTo>
                  <a:pt x="448599" y="345052"/>
                  <a:pt x="440608" y="353354"/>
                  <a:pt x="440608" y="363236"/>
                </a:cubicBezTo>
                <a:cubicBezTo>
                  <a:pt x="440608" y="373514"/>
                  <a:pt x="448599" y="381816"/>
                  <a:pt x="458588" y="381816"/>
                </a:cubicBezTo>
                <a:cubicBezTo>
                  <a:pt x="468977" y="381816"/>
                  <a:pt x="477368" y="373514"/>
                  <a:pt x="477368" y="363236"/>
                </a:cubicBezTo>
                <a:cubicBezTo>
                  <a:pt x="477368" y="353354"/>
                  <a:pt x="468977" y="345052"/>
                  <a:pt x="458588" y="345052"/>
                </a:cubicBezTo>
                <a:close/>
                <a:moveTo>
                  <a:pt x="327360" y="337974"/>
                </a:moveTo>
                <a:lnTo>
                  <a:pt x="403036" y="415435"/>
                </a:lnTo>
                <a:cubicBezTo>
                  <a:pt x="406640" y="413051"/>
                  <a:pt x="411044" y="411462"/>
                  <a:pt x="416249" y="411462"/>
                </a:cubicBezTo>
                <a:cubicBezTo>
                  <a:pt x="418251" y="411462"/>
                  <a:pt x="421054" y="411860"/>
                  <a:pt x="423056" y="412654"/>
                </a:cubicBezTo>
                <a:lnTo>
                  <a:pt x="436670" y="388026"/>
                </a:lnTo>
                <a:cubicBezTo>
                  <a:pt x="430263" y="382067"/>
                  <a:pt x="425859" y="373725"/>
                  <a:pt x="425859" y="363794"/>
                </a:cubicBezTo>
                <a:cubicBezTo>
                  <a:pt x="425859" y="363794"/>
                  <a:pt x="425859" y="363397"/>
                  <a:pt x="425859" y="363000"/>
                </a:cubicBezTo>
                <a:close/>
                <a:moveTo>
                  <a:pt x="304850" y="314971"/>
                </a:moveTo>
                <a:cubicBezTo>
                  <a:pt x="299789" y="314971"/>
                  <a:pt x="295507" y="318943"/>
                  <a:pt x="295507" y="324505"/>
                </a:cubicBezTo>
                <a:cubicBezTo>
                  <a:pt x="295507" y="330066"/>
                  <a:pt x="299789" y="334039"/>
                  <a:pt x="304850" y="334039"/>
                </a:cubicBezTo>
                <a:cubicBezTo>
                  <a:pt x="310301" y="334039"/>
                  <a:pt x="314583" y="330066"/>
                  <a:pt x="314583" y="324505"/>
                </a:cubicBezTo>
                <a:cubicBezTo>
                  <a:pt x="314583" y="318943"/>
                  <a:pt x="310301" y="314971"/>
                  <a:pt x="304850" y="314971"/>
                </a:cubicBezTo>
                <a:close/>
                <a:moveTo>
                  <a:pt x="137140" y="314971"/>
                </a:moveTo>
                <a:cubicBezTo>
                  <a:pt x="131689" y="314971"/>
                  <a:pt x="127407" y="318943"/>
                  <a:pt x="127407" y="324505"/>
                </a:cubicBezTo>
                <a:cubicBezTo>
                  <a:pt x="127407" y="330066"/>
                  <a:pt x="131689" y="334039"/>
                  <a:pt x="137140" y="334039"/>
                </a:cubicBezTo>
                <a:cubicBezTo>
                  <a:pt x="142201" y="334039"/>
                  <a:pt x="146483" y="330066"/>
                  <a:pt x="146483" y="324505"/>
                </a:cubicBezTo>
                <a:cubicBezTo>
                  <a:pt x="146483" y="318943"/>
                  <a:pt x="142201" y="314971"/>
                  <a:pt x="137140" y="314971"/>
                </a:cubicBezTo>
                <a:close/>
                <a:moveTo>
                  <a:pt x="387741" y="247730"/>
                </a:moveTo>
                <a:lnTo>
                  <a:pt x="325591" y="312426"/>
                </a:lnTo>
                <a:cubicBezTo>
                  <a:pt x="327609" y="315640"/>
                  <a:pt x="328416" y="318855"/>
                  <a:pt x="328820" y="322873"/>
                </a:cubicBezTo>
                <a:lnTo>
                  <a:pt x="430519" y="348189"/>
                </a:lnTo>
                <a:cubicBezTo>
                  <a:pt x="432940" y="343769"/>
                  <a:pt x="436169" y="339751"/>
                  <a:pt x="440205" y="336938"/>
                </a:cubicBezTo>
                <a:lnTo>
                  <a:pt x="401058" y="250141"/>
                </a:lnTo>
                <a:cubicBezTo>
                  <a:pt x="400251" y="250141"/>
                  <a:pt x="399444" y="250543"/>
                  <a:pt x="398233" y="250543"/>
                </a:cubicBezTo>
                <a:cubicBezTo>
                  <a:pt x="394601" y="250543"/>
                  <a:pt x="390969" y="249739"/>
                  <a:pt x="387741" y="247730"/>
                </a:cubicBezTo>
                <a:close/>
                <a:moveTo>
                  <a:pt x="421353" y="233574"/>
                </a:moveTo>
                <a:cubicBezTo>
                  <a:pt x="419734" y="237563"/>
                  <a:pt x="417304" y="241551"/>
                  <a:pt x="414065" y="244343"/>
                </a:cubicBezTo>
                <a:lnTo>
                  <a:pt x="452935" y="330099"/>
                </a:lnTo>
                <a:cubicBezTo>
                  <a:pt x="455364" y="330099"/>
                  <a:pt x="457388" y="329302"/>
                  <a:pt x="459413" y="329302"/>
                </a:cubicBezTo>
                <a:cubicBezTo>
                  <a:pt x="462247" y="329302"/>
                  <a:pt x="464676" y="330099"/>
                  <a:pt x="467106" y="330498"/>
                </a:cubicBezTo>
                <a:lnTo>
                  <a:pt x="509214" y="243945"/>
                </a:lnTo>
                <a:cubicBezTo>
                  <a:pt x="505975" y="241152"/>
                  <a:pt x="503951" y="237563"/>
                  <a:pt x="502331" y="233574"/>
                </a:cubicBezTo>
                <a:close/>
                <a:moveTo>
                  <a:pt x="524269" y="217648"/>
                </a:moveTo>
                <a:cubicBezTo>
                  <a:pt x="519208" y="217648"/>
                  <a:pt x="514926" y="221930"/>
                  <a:pt x="514926" y="226991"/>
                </a:cubicBezTo>
                <a:cubicBezTo>
                  <a:pt x="514926" y="232441"/>
                  <a:pt x="519208" y="236724"/>
                  <a:pt x="524269" y="236724"/>
                </a:cubicBezTo>
                <a:cubicBezTo>
                  <a:pt x="529330" y="236724"/>
                  <a:pt x="534002" y="232441"/>
                  <a:pt x="534002" y="226991"/>
                </a:cubicBezTo>
                <a:cubicBezTo>
                  <a:pt x="534002" y="221930"/>
                  <a:pt x="529330" y="217648"/>
                  <a:pt x="524269" y="217648"/>
                </a:cubicBezTo>
                <a:close/>
                <a:moveTo>
                  <a:pt x="396864" y="217648"/>
                </a:moveTo>
                <a:cubicBezTo>
                  <a:pt x="391803" y="217648"/>
                  <a:pt x="387521" y="221930"/>
                  <a:pt x="387521" y="226991"/>
                </a:cubicBezTo>
                <a:cubicBezTo>
                  <a:pt x="387521" y="232441"/>
                  <a:pt x="391803" y="236724"/>
                  <a:pt x="396864" y="236724"/>
                </a:cubicBezTo>
                <a:cubicBezTo>
                  <a:pt x="402315" y="236724"/>
                  <a:pt x="406597" y="232441"/>
                  <a:pt x="406597" y="226991"/>
                </a:cubicBezTo>
                <a:cubicBezTo>
                  <a:pt x="406597" y="221930"/>
                  <a:pt x="402315" y="217648"/>
                  <a:pt x="396864" y="217648"/>
                </a:cubicBezTo>
                <a:close/>
                <a:moveTo>
                  <a:pt x="25461" y="191105"/>
                </a:moveTo>
                <a:cubicBezTo>
                  <a:pt x="20297" y="191105"/>
                  <a:pt x="15927" y="195387"/>
                  <a:pt x="15927" y="200448"/>
                </a:cubicBezTo>
                <a:cubicBezTo>
                  <a:pt x="15927" y="205898"/>
                  <a:pt x="20297" y="210181"/>
                  <a:pt x="25461" y="210181"/>
                </a:cubicBezTo>
                <a:cubicBezTo>
                  <a:pt x="30625" y="210181"/>
                  <a:pt x="34995" y="205898"/>
                  <a:pt x="34995" y="200448"/>
                </a:cubicBezTo>
                <a:cubicBezTo>
                  <a:pt x="34995" y="195387"/>
                  <a:pt x="30625" y="191105"/>
                  <a:pt x="25461" y="191105"/>
                </a:cubicBezTo>
                <a:close/>
                <a:moveTo>
                  <a:pt x="163320" y="187566"/>
                </a:moveTo>
                <a:cubicBezTo>
                  <a:pt x="159708" y="189574"/>
                  <a:pt x="156097" y="190779"/>
                  <a:pt x="151684" y="191583"/>
                </a:cubicBezTo>
                <a:lnTo>
                  <a:pt x="146869" y="302845"/>
                </a:lnTo>
                <a:cubicBezTo>
                  <a:pt x="153690" y="305255"/>
                  <a:pt x="159307" y="310878"/>
                  <a:pt x="161313" y="318108"/>
                </a:cubicBezTo>
                <a:lnTo>
                  <a:pt x="282886" y="318108"/>
                </a:lnTo>
                <a:cubicBezTo>
                  <a:pt x="282886" y="316502"/>
                  <a:pt x="283688" y="315297"/>
                  <a:pt x="284491" y="313690"/>
                </a:cubicBezTo>
                <a:close/>
                <a:moveTo>
                  <a:pt x="275127" y="175180"/>
                </a:moveTo>
                <a:cubicBezTo>
                  <a:pt x="273530" y="176378"/>
                  <a:pt x="272333" y="177576"/>
                  <a:pt x="270736" y="178774"/>
                </a:cubicBezTo>
                <a:lnTo>
                  <a:pt x="305461" y="299788"/>
                </a:lnTo>
                <a:cubicBezTo>
                  <a:pt x="309053" y="299788"/>
                  <a:pt x="312246" y="300986"/>
                  <a:pt x="315439" y="302185"/>
                </a:cubicBezTo>
                <a:lnTo>
                  <a:pt x="376507" y="238283"/>
                </a:lnTo>
                <a:cubicBezTo>
                  <a:pt x="374910" y="235088"/>
                  <a:pt x="373713" y="231094"/>
                  <a:pt x="373713" y="226701"/>
                </a:cubicBezTo>
                <a:cubicBezTo>
                  <a:pt x="373713" y="225503"/>
                  <a:pt x="373713" y="224304"/>
                  <a:pt x="373713" y="223106"/>
                </a:cubicBezTo>
                <a:close/>
                <a:moveTo>
                  <a:pt x="117932" y="175180"/>
                </a:moveTo>
                <a:lnTo>
                  <a:pt x="49223" y="200020"/>
                </a:lnTo>
                <a:cubicBezTo>
                  <a:pt x="49624" y="200420"/>
                  <a:pt x="49624" y="200420"/>
                  <a:pt x="49624" y="200821"/>
                </a:cubicBezTo>
                <a:cubicBezTo>
                  <a:pt x="49624" y="205228"/>
                  <a:pt x="48419" y="209235"/>
                  <a:pt x="46008" y="212840"/>
                </a:cubicBezTo>
                <a:lnTo>
                  <a:pt x="128379" y="302183"/>
                </a:lnTo>
                <a:cubicBezTo>
                  <a:pt x="129584" y="301783"/>
                  <a:pt x="131191" y="300981"/>
                  <a:pt x="132799" y="300981"/>
                </a:cubicBezTo>
                <a:lnTo>
                  <a:pt x="137620" y="190004"/>
                </a:lnTo>
                <a:cubicBezTo>
                  <a:pt x="129182" y="187600"/>
                  <a:pt x="122352" y="181991"/>
                  <a:pt x="117932" y="175180"/>
                </a:cubicBezTo>
                <a:close/>
                <a:moveTo>
                  <a:pt x="177797" y="166333"/>
                </a:moveTo>
                <a:cubicBezTo>
                  <a:pt x="176999" y="170330"/>
                  <a:pt x="175405" y="173928"/>
                  <a:pt x="173412" y="177126"/>
                </a:cubicBezTo>
                <a:lnTo>
                  <a:pt x="289802" y="298646"/>
                </a:lnTo>
                <a:lnTo>
                  <a:pt x="256718" y="183122"/>
                </a:lnTo>
                <a:cubicBezTo>
                  <a:pt x="245956" y="182722"/>
                  <a:pt x="237586" y="175927"/>
                  <a:pt x="234796" y="166333"/>
                </a:cubicBezTo>
                <a:close/>
                <a:moveTo>
                  <a:pt x="257076" y="148637"/>
                </a:moveTo>
                <a:cubicBezTo>
                  <a:pt x="252405" y="148637"/>
                  <a:pt x="247733" y="153309"/>
                  <a:pt x="247733" y="158370"/>
                </a:cubicBezTo>
                <a:cubicBezTo>
                  <a:pt x="247733" y="163430"/>
                  <a:pt x="252405" y="167713"/>
                  <a:pt x="257076" y="167713"/>
                </a:cubicBezTo>
                <a:cubicBezTo>
                  <a:pt x="262527" y="167713"/>
                  <a:pt x="266809" y="163430"/>
                  <a:pt x="266809" y="158370"/>
                </a:cubicBezTo>
                <a:cubicBezTo>
                  <a:pt x="266809" y="153309"/>
                  <a:pt x="262527" y="148637"/>
                  <a:pt x="257076" y="148637"/>
                </a:cubicBezTo>
                <a:close/>
                <a:moveTo>
                  <a:pt x="406422" y="139790"/>
                </a:moveTo>
                <a:cubicBezTo>
                  <a:pt x="403607" y="141805"/>
                  <a:pt x="399988" y="143820"/>
                  <a:pt x="396368" y="145029"/>
                </a:cubicBezTo>
                <a:lnTo>
                  <a:pt x="402401" y="203861"/>
                </a:lnTo>
                <a:cubicBezTo>
                  <a:pt x="411248" y="205876"/>
                  <a:pt x="418085" y="212323"/>
                  <a:pt x="420900" y="220785"/>
                </a:cubicBezTo>
                <a:lnTo>
                  <a:pt x="501332" y="220785"/>
                </a:lnTo>
                <a:cubicBezTo>
                  <a:pt x="501734" y="219979"/>
                  <a:pt x="502136" y="219173"/>
                  <a:pt x="502136" y="218770"/>
                </a:cubicBezTo>
                <a:close/>
                <a:moveTo>
                  <a:pt x="146186" y="139790"/>
                </a:moveTo>
                <a:cubicBezTo>
                  <a:pt x="135798" y="139790"/>
                  <a:pt x="127407" y="148487"/>
                  <a:pt x="127407" y="158370"/>
                </a:cubicBezTo>
                <a:cubicBezTo>
                  <a:pt x="127407" y="168252"/>
                  <a:pt x="135798" y="176554"/>
                  <a:pt x="146186" y="176554"/>
                </a:cubicBezTo>
                <a:cubicBezTo>
                  <a:pt x="156175" y="176554"/>
                  <a:pt x="164167" y="168252"/>
                  <a:pt x="164167" y="158370"/>
                </a:cubicBezTo>
                <a:cubicBezTo>
                  <a:pt x="164167" y="148487"/>
                  <a:pt x="156175" y="139790"/>
                  <a:pt x="146186" y="139790"/>
                </a:cubicBezTo>
                <a:close/>
                <a:moveTo>
                  <a:pt x="501548" y="106169"/>
                </a:moveTo>
                <a:lnTo>
                  <a:pt x="419025" y="116255"/>
                </a:lnTo>
                <a:cubicBezTo>
                  <a:pt x="418627" y="120290"/>
                  <a:pt x="417431" y="124324"/>
                  <a:pt x="415836" y="127552"/>
                </a:cubicBezTo>
                <a:lnTo>
                  <a:pt x="510319" y="206627"/>
                </a:lnTo>
                <a:cubicBezTo>
                  <a:pt x="512312" y="205416"/>
                  <a:pt x="514305" y="204609"/>
                  <a:pt x="516298" y="204206"/>
                </a:cubicBezTo>
                <a:lnTo>
                  <a:pt x="516298" y="119483"/>
                </a:lnTo>
                <a:cubicBezTo>
                  <a:pt x="509920" y="117062"/>
                  <a:pt x="504339" y="112221"/>
                  <a:pt x="501548" y="106169"/>
                </a:cubicBezTo>
                <a:close/>
                <a:moveTo>
                  <a:pt x="386439" y="95553"/>
                </a:moveTo>
                <a:cubicBezTo>
                  <a:pt x="376450" y="95553"/>
                  <a:pt x="368059" y="103544"/>
                  <a:pt x="368059" y="113533"/>
                </a:cubicBezTo>
                <a:cubicBezTo>
                  <a:pt x="368059" y="123922"/>
                  <a:pt x="376450" y="132312"/>
                  <a:pt x="386439" y="132312"/>
                </a:cubicBezTo>
                <a:cubicBezTo>
                  <a:pt x="396428" y="132312"/>
                  <a:pt x="404819" y="123922"/>
                  <a:pt x="404819" y="113533"/>
                </a:cubicBezTo>
                <a:cubicBezTo>
                  <a:pt x="404819" y="103544"/>
                  <a:pt x="396428" y="95553"/>
                  <a:pt x="386439" y="95553"/>
                </a:cubicBezTo>
                <a:close/>
                <a:moveTo>
                  <a:pt x="524269" y="86704"/>
                </a:moveTo>
                <a:cubicBezTo>
                  <a:pt x="519208" y="86704"/>
                  <a:pt x="514926" y="90986"/>
                  <a:pt x="514926" y="96437"/>
                </a:cubicBezTo>
                <a:cubicBezTo>
                  <a:pt x="514926" y="101497"/>
                  <a:pt x="519208" y="105780"/>
                  <a:pt x="524269" y="105780"/>
                </a:cubicBezTo>
                <a:cubicBezTo>
                  <a:pt x="529330" y="105780"/>
                  <a:pt x="534002" y="101497"/>
                  <a:pt x="534002" y="96437"/>
                </a:cubicBezTo>
                <a:cubicBezTo>
                  <a:pt x="534002" y="90986"/>
                  <a:pt x="529330" y="86704"/>
                  <a:pt x="524269" y="86704"/>
                </a:cubicBezTo>
                <a:close/>
                <a:moveTo>
                  <a:pt x="269113" y="84936"/>
                </a:moveTo>
                <a:cubicBezTo>
                  <a:pt x="266322" y="88937"/>
                  <a:pt x="262734" y="91738"/>
                  <a:pt x="258348" y="93738"/>
                </a:cubicBezTo>
                <a:lnTo>
                  <a:pt x="261936" y="134950"/>
                </a:lnTo>
                <a:cubicBezTo>
                  <a:pt x="272701" y="137351"/>
                  <a:pt x="280674" y="146953"/>
                  <a:pt x="280674" y="158557"/>
                </a:cubicBezTo>
                <a:cubicBezTo>
                  <a:pt x="280674" y="159757"/>
                  <a:pt x="280674" y="160957"/>
                  <a:pt x="280276" y="162158"/>
                </a:cubicBezTo>
                <a:lnTo>
                  <a:pt x="379149" y="210171"/>
                </a:lnTo>
                <a:cubicBezTo>
                  <a:pt x="381541" y="207770"/>
                  <a:pt x="383933" y="205770"/>
                  <a:pt x="387122" y="204569"/>
                </a:cubicBezTo>
                <a:lnTo>
                  <a:pt x="381541" y="146153"/>
                </a:lnTo>
                <a:cubicBezTo>
                  <a:pt x="365195" y="143752"/>
                  <a:pt x="352437" y="130149"/>
                  <a:pt x="352437" y="113344"/>
                </a:cubicBezTo>
                <a:cubicBezTo>
                  <a:pt x="352437" y="112544"/>
                  <a:pt x="352836" y="111743"/>
                  <a:pt x="352836" y="110943"/>
                </a:cubicBezTo>
                <a:close/>
                <a:moveTo>
                  <a:pt x="25461" y="69010"/>
                </a:moveTo>
                <a:cubicBezTo>
                  <a:pt x="20297" y="69010"/>
                  <a:pt x="15927" y="73292"/>
                  <a:pt x="15927" y="78353"/>
                </a:cubicBezTo>
                <a:cubicBezTo>
                  <a:pt x="15927" y="83803"/>
                  <a:pt x="20297" y="88086"/>
                  <a:pt x="25461" y="88086"/>
                </a:cubicBezTo>
                <a:cubicBezTo>
                  <a:pt x="30625" y="88086"/>
                  <a:pt x="34995" y="83803"/>
                  <a:pt x="34995" y="78353"/>
                </a:cubicBezTo>
                <a:cubicBezTo>
                  <a:pt x="34995" y="73292"/>
                  <a:pt x="30625" y="69010"/>
                  <a:pt x="25461" y="69010"/>
                </a:cubicBezTo>
                <a:close/>
                <a:moveTo>
                  <a:pt x="250388" y="61932"/>
                </a:moveTo>
                <a:cubicBezTo>
                  <a:pt x="244937" y="61932"/>
                  <a:pt x="240655" y="66214"/>
                  <a:pt x="240655" y="71275"/>
                </a:cubicBezTo>
                <a:cubicBezTo>
                  <a:pt x="240655" y="76336"/>
                  <a:pt x="244937" y="81008"/>
                  <a:pt x="250388" y="81008"/>
                </a:cubicBezTo>
                <a:cubicBezTo>
                  <a:pt x="255449" y="81008"/>
                  <a:pt x="259731" y="76336"/>
                  <a:pt x="259731" y="71275"/>
                </a:cubicBezTo>
                <a:cubicBezTo>
                  <a:pt x="259731" y="66214"/>
                  <a:pt x="255449" y="61932"/>
                  <a:pt x="250388" y="61932"/>
                </a:cubicBezTo>
                <a:close/>
                <a:moveTo>
                  <a:pt x="415540" y="40698"/>
                </a:moveTo>
                <a:cubicBezTo>
                  <a:pt x="411898" y="44271"/>
                  <a:pt x="407447" y="46653"/>
                  <a:pt x="402187" y="47447"/>
                </a:cubicBezTo>
                <a:lnTo>
                  <a:pt x="398140" y="82781"/>
                </a:lnTo>
                <a:cubicBezTo>
                  <a:pt x="407043" y="85957"/>
                  <a:pt x="414731" y="93103"/>
                  <a:pt x="417968" y="102234"/>
                </a:cubicBezTo>
                <a:lnTo>
                  <a:pt x="502136" y="92706"/>
                </a:lnTo>
                <a:cubicBezTo>
                  <a:pt x="502136" y="92309"/>
                  <a:pt x="502136" y="91912"/>
                  <a:pt x="502136" y="91515"/>
                </a:cubicBezTo>
                <a:close/>
                <a:moveTo>
                  <a:pt x="127205" y="38930"/>
                </a:moveTo>
                <a:lnTo>
                  <a:pt x="48278" y="74450"/>
                </a:lnTo>
                <a:cubicBezTo>
                  <a:pt x="48278" y="75647"/>
                  <a:pt x="48679" y="76445"/>
                  <a:pt x="48679" y="77244"/>
                </a:cubicBezTo>
                <a:cubicBezTo>
                  <a:pt x="48679" y="88019"/>
                  <a:pt x="41468" y="97199"/>
                  <a:pt x="31852" y="100392"/>
                </a:cubicBezTo>
                <a:lnTo>
                  <a:pt x="31852" y="177019"/>
                </a:lnTo>
                <a:cubicBezTo>
                  <a:pt x="36660" y="178615"/>
                  <a:pt x="40666" y="181409"/>
                  <a:pt x="43471" y="185400"/>
                </a:cubicBezTo>
                <a:lnTo>
                  <a:pt x="112381" y="160257"/>
                </a:lnTo>
                <a:cubicBezTo>
                  <a:pt x="112381" y="159458"/>
                  <a:pt x="111980" y="158660"/>
                  <a:pt x="111980" y="157463"/>
                </a:cubicBezTo>
                <a:cubicBezTo>
                  <a:pt x="111980" y="141898"/>
                  <a:pt x="123198" y="129127"/>
                  <a:pt x="137621" y="125535"/>
                </a:cubicBezTo>
                <a:lnTo>
                  <a:pt x="137621" y="45715"/>
                </a:lnTo>
                <a:cubicBezTo>
                  <a:pt x="133615" y="44118"/>
                  <a:pt x="130009" y="42123"/>
                  <a:pt x="127205" y="38930"/>
                </a:cubicBezTo>
                <a:close/>
                <a:moveTo>
                  <a:pt x="162928" y="38929"/>
                </a:moveTo>
                <a:cubicBezTo>
                  <a:pt x="160141" y="42114"/>
                  <a:pt x="156558" y="44105"/>
                  <a:pt x="152178" y="45697"/>
                </a:cubicBezTo>
                <a:lnTo>
                  <a:pt x="152178" y="125325"/>
                </a:lnTo>
                <a:cubicBezTo>
                  <a:pt x="164521" y="128112"/>
                  <a:pt x="174076" y="137668"/>
                  <a:pt x="176863" y="150010"/>
                </a:cubicBezTo>
                <a:lnTo>
                  <a:pt x="233797" y="150010"/>
                </a:lnTo>
                <a:cubicBezTo>
                  <a:pt x="235788" y="143242"/>
                  <a:pt x="240566" y="137668"/>
                  <a:pt x="247334" y="134881"/>
                </a:cubicBezTo>
                <a:lnTo>
                  <a:pt x="243751" y="93872"/>
                </a:lnTo>
                <a:cubicBezTo>
                  <a:pt x="232603" y="91483"/>
                  <a:pt x="224640" y="81928"/>
                  <a:pt x="224640" y="70382"/>
                </a:cubicBezTo>
                <a:cubicBezTo>
                  <a:pt x="224640" y="69586"/>
                  <a:pt x="225038" y="68391"/>
                  <a:pt x="225038" y="67197"/>
                </a:cubicBezTo>
                <a:close/>
                <a:moveTo>
                  <a:pt x="378800" y="35389"/>
                </a:moveTo>
                <a:lnTo>
                  <a:pt x="274276" y="70377"/>
                </a:lnTo>
                <a:lnTo>
                  <a:pt x="274276" y="70779"/>
                </a:lnTo>
                <a:lnTo>
                  <a:pt x="359025" y="96920"/>
                </a:lnTo>
                <a:cubicBezTo>
                  <a:pt x="364272" y="87670"/>
                  <a:pt x="373554" y="81638"/>
                  <a:pt x="384450" y="80431"/>
                </a:cubicBezTo>
                <a:lnTo>
                  <a:pt x="388890" y="45041"/>
                </a:lnTo>
                <a:cubicBezTo>
                  <a:pt x="384854" y="42628"/>
                  <a:pt x="381222" y="39813"/>
                  <a:pt x="378800" y="35389"/>
                </a:cubicBezTo>
                <a:close/>
                <a:moveTo>
                  <a:pt x="351734" y="30080"/>
                </a:moveTo>
                <a:lnTo>
                  <a:pt x="176953" y="30889"/>
                </a:lnTo>
                <a:lnTo>
                  <a:pt x="230947" y="56370"/>
                </a:lnTo>
                <a:cubicBezTo>
                  <a:pt x="235347" y="51112"/>
                  <a:pt x="241346" y="47876"/>
                  <a:pt x="248945" y="47876"/>
                </a:cubicBezTo>
                <a:cubicBezTo>
                  <a:pt x="256544" y="47876"/>
                  <a:pt x="263744" y="51921"/>
                  <a:pt x="268143" y="57988"/>
                </a:cubicBezTo>
                <a:close/>
                <a:moveTo>
                  <a:pt x="396864" y="14155"/>
                </a:moveTo>
                <a:cubicBezTo>
                  <a:pt x="391803" y="14155"/>
                  <a:pt x="387521" y="18525"/>
                  <a:pt x="387521" y="23689"/>
                </a:cubicBezTo>
                <a:cubicBezTo>
                  <a:pt x="387521" y="28853"/>
                  <a:pt x="391803" y="33223"/>
                  <a:pt x="396864" y="33223"/>
                </a:cubicBezTo>
                <a:cubicBezTo>
                  <a:pt x="402315" y="33223"/>
                  <a:pt x="406597" y="28853"/>
                  <a:pt x="406597" y="23689"/>
                </a:cubicBezTo>
                <a:cubicBezTo>
                  <a:pt x="406597" y="18525"/>
                  <a:pt x="402315" y="14155"/>
                  <a:pt x="396864" y="14155"/>
                </a:cubicBezTo>
                <a:close/>
                <a:moveTo>
                  <a:pt x="145987" y="14155"/>
                </a:moveTo>
                <a:cubicBezTo>
                  <a:pt x="140536" y="14155"/>
                  <a:pt x="136254" y="18525"/>
                  <a:pt x="136254" y="23689"/>
                </a:cubicBezTo>
                <a:cubicBezTo>
                  <a:pt x="136254" y="28853"/>
                  <a:pt x="140536" y="33223"/>
                  <a:pt x="145987" y="33223"/>
                </a:cubicBezTo>
                <a:cubicBezTo>
                  <a:pt x="150658" y="33223"/>
                  <a:pt x="155330" y="28853"/>
                  <a:pt x="155330" y="23689"/>
                </a:cubicBezTo>
                <a:cubicBezTo>
                  <a:pt x="155330" y="18525"/>
                  <a:pt x="150658" y="14155"/>
                  <a:pt x="145987" y="14155"/>
                </a:cubicBezTo>
                <a:close/>
                <a:moveTo>
                  <a:pt x="145074" y="0"/>
                </a:moveTo>
                <a:cubicBezTo>
                  <a:pt x="155522" y="0"/>
                  <a:pt x="164363" y="6819"/>
                  <a:pt x="167578" y="16445"/>
                </a:cubicBezTo>
                <a:lnTo>
                  <a:pt x="374941" y="14841"/>
                </a:lnTo>
                <a:cubicBezTo>
                  <a:pt x="378558" y="6017"/>
                  <a:pt x="387399" y="0"/>
                  <a:pt x="397446" y="0"/>
                </a:cubicBezTo>
                <a:cubicBezTo>
                  <a:pt x="411109" y="0"/>
                  <a:pt x="421558" y="10429"/>
                  <a:pt x="421558" y="23665"/>
                </a:cubicBezTo>
                <a:cubicBezTo>
                  <a:pt x="421558" y="24869"/>
                  <a:pt x="421558" y="26473"/>
                  <a:pt x="421156" y="27676"/>
                </a:cubicBezTo>
                <a:lnTo>
                  <a:pt x="507959" y="79419"/>
                </a:lnTo>
                <a:cubicBezTo>
                  <a:pt x="512379" y="75408"/>
                  <a:pt x="518005" y="73002"/>
                  <a:pt x="524033" y="73002"/>
                </a:cubicBezTo>
                <a:cubicBezTo>
                  <a:pt x="537295" y="73002"/>
                  <a:pt x="548145" y="83831"/>
                  <a:pt x="548145" y="97469"/>
                </a:cubicBezTo>
                <a:cubicBezTo>
                  <a:pt x="548145" y="107898"/>
                  <a:pt x="540912" y="117123"/>
                  <a:pt x="531267" y="120332"/>
                </a:cubicBezTo>
                <a:lnTo>
                  <a:pt x="531267" y="204565"/>
                </a:lnTo>
                <a:cubicBezTo>
                  <a:pt x="540912" y="207372"/>
                  <a:pt x="548145" y="216598"/>
                  <a:pt x="548145" y="227027"/>
                </a:cubicBezTo>
                <a:cubicBezTo>
                  <a:pt x="548145" y="240664"/>
                  <a:pt x="537295" y="251093"/>
                  <a:pt x="524033" y="251093"/>
                </a:cubicBezTo>
                <a:cubicBezTo>
                  <a:pt x="522828" y="251093"/>
                  <a:pt x="521622" y="250692"/>
                  <a:pt x="520417" y="250692"/>
                </a:cubicBezTo>
                <a:lnTo>
                  <a:pt x="479024" y="337732"/>
                </a:lnTo>
                <a:cubicBezTo>
                  <a:pt x="486660" y="343749"/>
                  <a:pt x="491884" y="352974"/>
                  <a:pt x="491884" y="363403"/>
                </a:cubicBezTo>
                <a:cubicBezTo>
                  <a:pt x="491884" y="381854"/>
                  <a:pt x="477015" y="396294"/>
                  <a:pt x="458529" y="396294"/>
                </a:cubicBezTo>
                <a:cubicBezTo>
                  <a:pt x="455716" y="396294"/>
                  <a:pt x="452099" y="395893"/>
                  <a:pt x="449286" y="394690"/>
                </a:cubicBezTo>
                <a:lnTo>
                  <a:pt x="434819" y="420762"/>
                </a:lnTo>
                <a:cubicBezTo>
                  <a:pt x="438436" y="424372"/>
                  <a:pt x="440445" y="429586"/>
                  <a:pt x="440445" y="435603"/>
                </a:cubicBezTo>
                <a:cubicBezTo>
                  <a:pt x="440445" y="448839"/>
                  <a:pt x="429595" y="459669"/>
                  <a:pt x="416333" y="459669"/>
                </a:cubicBezTo>
                <a:cubicBezTo>
                  <a:pt x="402670" y="459669"/>
                  <a:pt x="392221" y="448839"/>
                  <a:pt x="392221" y="435603"/>
                </a:cubicBezTo>
                <a:cubicBezTo>
                  <a:pt x="392221" y="432394"/>
                  <a:pt x="392623" y="429185"/>
                  <a:pt x="393829" y="426377"/>
                </a:cubicBezTo>
                <a:lnTo>
                  <a:pt x="315465" y="345754"/>
                </a:lnTo>
                <a:cubicBezTo>
                  <a:pt x="311848" y="347359"/>
                  <a:pt x="308231" y="348562"/>
                  <a:pt x="304213" y="348562"/>
                </a:cubicBezTo>
                <a:cubicBezTo>
                  <a:pt x="293764" y="348562"/>
                  <a:pt x="284521" y="341342"/>
                  <a:pt x="281708" y="331716"/>
                </a:cubicBezTo>
                <a:lnTo>
                  <a:pt x="159943" y="331716"/>
                </a:lnTo>
                <a:cubicBezTo>
                  <a:pt x="157130" y="341342"/>
                  <a:pt x="148289" y="348562"/>
                  <a:pt x="137438" y="348562"/>
                </a:cubicBezTo>
                <a:cubicBezTo>
                  <a:pt x="123775" y="348562"/>
                  <a:pt x="113326" y="337732"/>
                  <a:pt x="113326" y="324496"/>
                </a:cubicBezTo>
                <a:cubicBezTo>
                  <a:pt x="113326" y="320084"/>
                  <a:pt x="114532" y="316073"/>
                  <a:pt x="116541" y="312463"/>
                </a:cubicBezTo>
                <a:lnTo>
                  <a:pt x="34159" y="223417"/>
                </a:lnTo>
                <a:cubicBezTo>
                  <a:pt x="31346" y="224620"/>
                  <a:pt x="27729" y="225422"/>
                  <a:pt x="24112" y="225422"/>
                </a:cubicBezTo>
                <a:cubicBezTo>
                  <a:pt x="10851" y="225422"/>
                  <a:pt x="0" y="214592"/>
                  <a:pt x="0" y="201356"/>
                </a:cubicBezTo>
                <a:cubicBezTo>
                  <a:pt x="0" y="190927"/>
                  <a:pt x="7234" y="181702"/>
                  <a:pt x="16878" y="178493"/>
                </a:cubicBezTo>
                <a:lnTo>
                  <a:pt x="16878" y="101480"/>
                </a:lnTo>
                <a:cubicBezTo>
                  <a:pt x="7234" y="98271"/>
                  <a:pt x="0" y="89046"/>
                  <a:pt x="0" y="78216"/>
                </a:cubicBezTo>
                <a:cubicBezTo>
                  <a:pt x="0" y="65380"/>
                  <a:pt x="10851" y="54551"/>
                  <a:pt x="24112" y="54551"/>
                </a:cubicBezTo>
                <a:cubicBezTo>
                  <a:pt x="31346" y="54551"/>
                  <a:pt x="37374" y="57759"/>
                  <a:pt x="41794" y="62573"/>
                </a:cubicBezTo>
                <a:lnTo>
                  <a:pt x="120962" y="26473"/>
                </a:lnTo>
                <a:cubicBezTo>
                  <a:pt x="120962" y="25671"/>
                  <a:pt x="120560" y="24468"/>
                  <a:pt x="120560" y="23665"/>
                </a:cubicBezTo>
                <a:cubicBezTo>
                  <a:pt x="120560" y="10429"/>
                  <a:pt x="131410" y="0"/>
                  <a:pt x="145074" y="0"/>
                </a:cubicBez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1350"/>
          </a:p>
        </p:txBody>
      </p:sp>
      <p:cxnSp>
        <p:nvCxnSpPr>
          <p:cNvPr id="17" name="Łącznik prosty ze strzałką 16">
            <a:extLst>
              <a:ext uri="{FF2B5EF4-FFF2-40B4-BE49-F238E27FC236}">
                <a16:creationId xmlns:a16="http://schemas.microsoft.com/office/drawing/2014/main" id="{6032D4DB-7AD8-224B-9DA1-4C0A0A110A61}"/>
              </a:ext>
            </a:extLst>
          </p:cNvPr>
          <p:cNvCxnSpPr>
            <a:cxnSpLocks/>
          </p:cNvCxnSpPr>
          <p:nvPr/>
        </p:nvCxnSpPr>
        <p:spPr>
          <a:xfrm flipV="1">
            <a:off x="4572000" y="2442576"/>
            <a:ext cx="0" cy="77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upa 2">
            <a:extLst>
              <a:ext uri="{FF2B5EF4-FFF2-40B4-BE49-F238E27FC236}">
                <a16:creationId xmlns:a16="http://schemas.microsoft.com/office/drawing/2014/main" id="{6419A006-AC84-F64B-801D-CF900CC91469}"/>
              </a:ext>
            </a:extLst>
          </p:cNvPr>
          <p:cNvGrpSpPr/>
          <p:nvPr/>
        </p:nvGrpSpPr>
        <p:grpSpPr>
          <a:xfrm>
            <a:off x="1669311" y="1085840"/>
            <a:ext cx="5820885" cy="1881963"/>
            <a:chOff x="701748" y="1447786"/>
            <a:chExt cx="7761179" cy="2509284"/>
          </a:xfrm>
        </p:grpSpPr>
        <p:sp>
          <p:nvSpPr>
            <p:cNvPr id="2" name="Ramka 1">
              <a:extLst>
                <a:ext uri="{FF2B5EF4-FFF2-40B4-BE49-F238E27FC236}">
                  <a16:creationId xmlns:a16="http://schemas.microsoft.com/office/drawing/2014/main" id="{C38B18C1-DCF3-C542-B6BE-C24CED8D8942}"/>
                </a:ext>
              </a:extLst>
            </p:cNvPr>
            <p:cNvSpPr/>
            <p:nvPr/>
          </p:nvSpPr>
          <p:spPr>
            <a:xfrm>
              <a:off x="701748" y="1447786"/>
              <a:ext cx="7740502" cy="2509284"/>
            </a:xfrm>
            <a:prstGeom prst="frame">
              <a:avLst>
                <a:gd name="adj1" fmla="val 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solidFill>
                  <a:schemeClr val="tx1"/>
                </a:solidFill>
              </a:endParaRPr>
            </a:p>
          </p:txBody>
        </p:sp>
        <p:sp>
          <p:nvSpPr>
            <p:cNvPr id="18" name="PoleTekstowe 3">
              <a:extLst>
                <a:ext uri="{FF2B5EF4-FFF2-40B4-BE49-F238E27FC236}">
                  <a16:creationId xmlns:a16="http://schemas.microsoft.com/office/drawing/2014/main" id="{E88B56E7-9655-2148-ADEA-534A328DFA24}"/>
                </a:ext>
              </a:extLst>
            </p:cNvPr>
            <p:cNvSpPr txBox="1"/>
            <p:nvPr/>
          </p:nvSpPr>
          <p:spPr>
            <a:xfrm>
              <a:off x="7066818" y="1469721"/>
              <a:ext cx="1396109" cy="492443"/>
            </a:xfrm>
            <a:prstGeom prst="rect">
              <a:avLst/>
            </a:prstGeom>
            <a:noFill/>
          </p:spPr>
          <p:txBody>
            <a:bodyPr wrap="none" rtlCol="0">
              <a:spAutoFit/>
            </a:bodyPr>
            <a:lstStyle/>
            <a:p>
              <a:r>
                <a:rPr lang="pl-PL" b="1" dirty="0">
                  <a:solidFill>
                    <a:schemeClr val="accent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inference</a:t>
              </a:r>
            </a:p>
          </p:txBody>
        </p:sp>
      </p:grpSp>
      <p:grpSp>
        <p:nvGrpSpPr>
          <p:cNvPr id="19" name="Grupa 18">
            <a:extLst>
              <a:ext uri="{FF2B5EF4-FFF2-40B4-BE49-F238E27FC236}">
                <a16:creationId xmlns:a16="http://schemas.microsoft.com/office/drawing/2014/main" id="{574137D6-0D3D-B947-9889-DC94604255F3}"/>
              </a:ext>
            </a:extLst>
          </p:cNvPr>
          <p:cNvGrpSpPr/>
          <p:nvPr/>
        </p:nvGrpSpPr>
        <p:grpSpPr>
          <a:xfrm>
            <a:off x="1669311" y="3206470"/>
            <a:ext cx="5805377" cy="1881963"/>
            <a:chOff x="701748" y="1447786"/>
            <a:chExt cx="7740502" cy="2509284"/>
          </a:xfrm>
        </p:grpSpPr>
        <p:sp>
          <p:nvSpPr>
            <p:cNvPr id="20" name="Ramka 19">
              <a:extLst>
                <a:ext uri="{FF2B5EF4-FFF2-40B4-BE49-F238E27FC236}">
                  <a16:creationId xmlns:a16="http://schemas.microsoft.com/office/drawing/2014/main" id="{58A9D979-D490-A340-8B4C-6D0896DCFE54}"/>
                </a:ext>
              </a:extLst>
            </p:cNvPr>
            <p:cNvSpPr/>
            <p:nvPr/>
          </p:nvSpPr>
          <p:spPr>
            <a:xfrm>
              <a:off x="701748" y="1447786"/>
              <a:ext cx="7740502" cy="2509284"/>
            </a:xfrm>
            <a:prstGeom prst="frame">
              <a:avLst>
                <a:gd name="adj1" fmla="val 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solidFill>
                  <a:schemeClr val="tx1"/>
                </a:solidFill>
              </a:endParaRPr>
            </a:p>
          </p:txBody>
        </p:sp>
        <p:sp>
          <p:nvSpPr>
            <p:cNvPr id="21" name="PoleTekstowe 3">
              <a:extLst>
                <a:ext uri="{FF2B5EF4-FFF2-40B4-BE49-F238E27FC236}">
                  <a16:creationId xmlns:a16="http://schemas.microsoft.com/office/drawing/2014/main" id="{685C3282-53D5-C64C-BABE-6ABEE4296AA7}"/>
                </a:ext>
              </a:extLst>
            </p:cNvPr>
            <p:cNvSpPr txBox="1"/>
            <p:nvPr/>
          </p:nvSpPr>
          <p:spPr>
            <a:xfrm>
              <a:off x="7164602" y="3351102"/>
              <a:ext cx="1199473" cy="492443"/>
            </a:xfrm>
            <a:prstGeom prst="rect">
              <a:avLst/>
            </a:prstGeom>
            <a:noFill/>
          </p:spPr>
          <p:txBody>
            <a:bodyPr wrap="none" rtlCol="0">
              <a:spAutoFit/>
            </a:bodyPr>
            <a:lstStyle/>
            <a:p>
              <a:r>
                <a:rPr lang="pl-PL" b="1" dirty="0">
                  <a:solidFill>
                    <a:schemeClr val="accent1">
                      <a:lumMod val="5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training</a:t>
              </a:r>
            </a:p>
          </p:txBody>
        </p:sp>
      </p:grpSp>
      <p:cxnSp>
        <p:nvCxnSpPr>
          <p:cNvPr id="22" name="Łącznik prosty ze strzałką 21">
            <a:extLst>
              <a:ext uri="{FF2B5EF4-FFF2-40B4-BE49-F238E27FC236}">
                <a16:creationId xmlns:a16="http://schemas.microsoft.com/office/drawing/2014/main" id="{35BE4C91-21AA-9F4D-ACA9-B0B52BCB060D}"/>
              </a:ext>
            </a:extLst>
          </p:cNvPr>
          <p:cNvCxnSpPr>
            <a:cxnSpLocks/>
          </p:cNvCxnSpPr>
          <p:nvPr/>
        </p:nvCxnSpPr>
        <p:spPr>
          <a:xfrm>
            <a:off x="3077687" y="3752250"/>
            <a:ext cx="11144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upa 22">
            <a:extLst>
              <a:ext uri="{FF2B5EF4-FFF2-40B4-BE49-F238E27FC236}">
                <a16:creationId xmlns:a16="http://schemas.microsoft.com/office/drawing/2014/main" id="{98CE9136-DB25-9149-91BC-2A5EF65D3DB3}"/>
              </a:ext>
            </a:extLst>
          </p:cNvPr>
          <p:cNvGrpSpPr/>
          <p:nvPr/>
        </p:nvGrpSpPr>
        <p:grpSpPr>
          <a:xfrm>
            <a:off x="2383673" y="3531644"/>
            <a:ext cx="659155" cy="1210179"/>
            <a:chOff x="1473561" y="2365550"/>
            <a:chExt cx="1113303" cy="2043973"/>
          </a:xfrm>
        </p:grpSpPr>
        <p:sp>
          <p:nvSpPr>
            <p:cNvPr id="24" name="Freeform 28">
              <a:extLst>
                <a:ext uri="{FF2B5EF4-FFF2-40B4-BE49-F238E27FC236}">
                  <a16:creationId xmlns:a16="http://schemas.microsoft.com/office/drawing/2014/main" id="{5CBDE1A5-4E8B-B240-84DD-E4DE3F1E12A2}"/>
                </a:ext>
              </a:extLst>
            </p:cNvPr>
            <p:cNvSpPr>
              <a:spLocks noChangeArrowheads="1"/>
            </p:cNvSpPr>
            <p:nvPr/>
          </p:nvSpPr>
          <p:spPr bwMode="auto">
            <a:xfrm>
              <a:off x="1473561" y="2365550"/>
              <a:ext cx="1033292" cy="745200"/>
            </a:xfrm>
            <a:custGeom>
              <a:avLst/>
              <a:gdLst>
                <a:gd name="connsiteX0" fmla="*/ 418762 w 547596"/>
                <a:gd name="connsiteY0" fmla="*/ 334232 h 394921"/>
                <a:gd name="connsiteX1" fmla="*/ 509742 w 547596"/>
                <a:gd name="connsiteY1" fmla="*/ 334232 h 394921"/>
                <a:gd name="connsiteX2" fmla="*/ 517053 w 547596"/>
                <a:gd name="connsiteY2" fmla="*/ 341420 h 394921"/>
                <a:gd name="connsiteX3" fmla="*/ 509742 w 547596"/>
                <a:gd name="connsiteY3" fmla="*/ 348208 h 394921"/>
                <a:gd name="connsiteX4" fmla="*/ 418762 w 547596"/>
                <a:gd name="connsiteY4" fmla="*/ 348208 h 394921"/>
                <a:gd name="connsiteX5" fmla="*/ 411451 w 547596"/>
                <a:gd name="connsiteY5" fmla="*/ 341420 h 394921"/>
                <a:gd name="connsiteX6" fmla="*/ 418762 w 547596"/>
                <a:gd name="connsiteY6" fmla="*/ 334232 h 394921"/>
                <a:gd name="connsiteX7" fmla="*/ 190602 w 547596"/>
                <a:gd name="connsiteY7" fmla="*/ 334232 h 394921"/>
                <a:gd name="connsiteX8" fmla="*/ 373165 w 547596"/>
                <a:gd name="connsiteY8" fmla="*/ 334232 h 394921"/>
                <a:gd name="connsiteX9" fmla="*/ 380500 w 547596"/>
                <a:gd name="connsiteY9" fmla="*/ 341420 h 394921"/>
                <a:gd name="connsiteX10" fmla="*/ 373165 w 547596"/>
                <a:gd name="connsiteY10" fmla="*/ 348208 h 394921"/>
                <a:gd name="connsiteX11" fmla="*/ 190602 w 547596"/>
                <a:gd name="connsiteY11" fmla="*/ 348208 h 394921"/>
                <a:gd name="connsiteX12" fmla="*/ 183267 w 547596"/>
                <a:gd name="connsiteY12" fmla="*/ 341420 h 394921"/>
                <a:gd name="connsiteX13" fmla="*/ 190602 w 547596"/>
                <a:gd name="connsiteY13" fmla="*/ 334232 h 394921"/>
                <a:gd name="connsiteX14" fmla="*/ 37561 w 547596"/>
                <a:gd name="connsiteY14" fmla="*/ 334232 h 394921"/>
                <a:gd name="connsiteX15" fmla="*/ 83790 w 547596"/>
                <a:gd name="connsiteY15" fmla="*/ 334232 h 394921"/>
                <a:gd name="connsiteX16" fmla="*/ 91220 w 547596"/>
                <a:gd name="connsiteY16" fmla="*/ 341420 h 394921"/>
                <a:gd name="connsiteX17" fmla="*/ 83790 w 547596"/>
                <a:gd name="connsiteY17" fmla="*/ 348208 h 394921"/>
                <a:gd name="connsiteX18" fmla="*/ 37561 w 547596"/>
                <a:gd name="connsiteY18" fmla="*/ 348208 h 394921"/>
                <a:gd name="connsiteX19" fmla="*/ 30544 w 547596"/>
                <a:gd name="connsiteY19" fmla="*/ 341420 h 394921"/>
                <a:gd name="connsiteX20" fmla="*/ 37561 w 547596"/>
                <a:gd name="connsiteY20" fmla="*/ 334232 h 394921"/>
                <a:gd name="connsiteX21" fmla="*/ 251673 w 547596"/>
                <a:gd name="connsiteY21" fmla="*/ 289309 h 394921"/>
                <a:gd name="connsiteX22" fmla="*/ 493969 w 547596"/>
                <a:gd name="connsiteY22" fmla="*/ 289309 h 394921"/>
                <a:gd name="connsiteX23" fmla="*/ 500881 w 547596"/>
                <a:gd name="connsiteY23" fmla="*/ 296496 h 394921"/>
                <a:gd name="connsiteX24" fmla="*/ 493969 w 547596"/>
                <a:gd name="connsiteY24" fmla="*/ 303285 h 394921"/>
                <a:gd name="connsiteX25" fmla="*/ 251673 w 547596"/>
                <a:gd name="connsiteY25" fmla="*/ 303285 h 394921"/>
                <a:gd name="connsiteX26" fmla="*/ 244355 w 547596"/>
                <a:gd name="connsiteY26" fmla="*/ 296496 h 394921"/>
                <a:gd name="connsiteX27" fmla="*/ 251673 w 547596"/>
                <a:gd name="connsiteY27" fmla="*/ 289309 h 394921"/>
                <a:gd name="connsiteX28" fmla="*/ 129162 w 547596"/>
                <a:gd name="connsiteY28" fmla="*/ 289309 h 394921"/>
                <a:gd name="connsiteX29" fmla="*/ 206002 w 547596"/>
                <a:gd name="connsiteY29" fmla="*/ 289309 h 394921"/>
                <a:gd name="connsiteX30" fmla="*/ 213398 w 547596"/>
                <a:gd name="connsiteY30" fmla="*/ 296496 h 394921"/>
                <a:gd name="connsiteX31" fmla="*/ 206002 w 547596"/>
                <a:gd name="connsiteY31" fmla="*/ 303285 h 394921"/>
                <a:gd name="connsiteX32" fmla="*/ 129162 w 547596"/>
                <a:gd name="connsiteY32" fmla="*/ 303285 h 394921"/>
                <a:gd name="connsiteX33" fmla="*/ 122177 w 547596"/>
                <a:gd name="connsiteY33" fmla="*/ 296496 h 394921"/>
                <a:gd name="connsiteX34" fmla="*/ 129162 w 547596"/>
                <a:gd name="connsiteY34" fmla="*/ 289309 h 394921"/>
                <a:gd name="connsiteX35" fmla="*/ 37561 w 547596"/>
                <a:gd name="connsiteY35" fmla="*/ 289309 h 394921"/>
                <a:gd name="connsiteX36" fmla="*/ 83790 w 547596"/>
                <a:gd name="connsiteY36" fmla="*/ 289309 h 394921"/>
                <a:gd name="connsiteX37" fmla="*/ 91220 w 547596"/>
                <a:gd name="connsiteY37" fmla="*/ 296496 h 394921"/>
                <a:gd name="connsiteX38" fmla="*/ 83790 w 547596"/>
                <a:gd name="connsiteY38" fmla="*/ 303285 h 394921"/>
                <a:gd name="connsiteX39" fmla="*/ 37561 w 547596"/>
                <a:gd name="connsiteY39" fmla="*/ 303285 h 394921"/>
                <a:gd name="connsiteX40" fmla="*/ 30544 w 547596"/>
                <a:gd name="connsiteY40" fmla="*/ 296496 h 394921"/>
                <a:gd name="connsiteX41" fmla="*/ 37561 w 547596"/>
                <a:gd name="connsiteY41" fmla="*/ 289309 h 394921"/>
                <a:gd name="connsiteX42" fmla="*/ 373447 w 547596"/>
                <a:gd name="connsiteY42" fmla="*/ 242588 h 394921"/>
                <a:gd name="connsiteX43" fmla="*/ 479186 w 547596"/>
                <a:gd name="connsiteY43" fmla="*/ 242588 h 394921"/>
                <a:gd name="connsiteX44" fmla="*/ 486506 w 547596"/>
                <a:gd name="connsiteY44" fmla="*/ 249376 h 394921"/>
                <a:gd name="connsiteX45" fmla="*/ 479186 w 547596"/>
                <a:gd name="connsiteY45" fmla="*/ 256564 h 394921"/>
                <a:gd name="connsiteX46" fmla="*/ 373447 w 547596"/>
                <a:gd name="connsiteY46" fmla="*/ 256564 h 394921"/>
                <a:gd name="connsiteX47" fmla="*/ 366533 w 547596"/>
                <a:gd name="connsiteY47" fmla="*/ 249376 h 394921"/>
                <a:gd name="connsiteX48" fmla="*/ 373447 w 547596"/>
                <a:gd name="connsiteY48" fmla="*/ 242588 h 394921"/>
                <a:gd name="connsiteX49" fmla="*/ 143915 w 547596"/>
                <a:gd name="connsiteY49" fmla="*/ 242588 h 394921"/>
                <a:gd name="connsiteX50" fmla="*/ 312046 w 547596"/>
                <a:gd name="connsiteY50" fmla="*/ 242588 h 394921"/>
                <a:gd name="connsiteX51" fmla="*/ 319410 w 547596"/>
                <a:gd name="connsiteY51" fmla="*/ 249376 h 394921"/>
                <a:gd name="connsiteX52" fmla="*/ 312046 w 547596"/>
                <a:gd name="connsiteY52" fmla="*/ 256564 h 394921"/>
                <a:gd name="connsiteX53" fmla="*/ 143915 w 547596"/>
                <a:gd name="connsiteY53" fmla="*/ 256564 h 394921"/>
                <a:gd name="connsiteX54" fmla="*/ 136552 w 547596"/>
                <a:gd name="connsiteY54" fmla="*/ 249376 h 394921"/>
                <a:gd name="connsiteX55" fmla="*/ 143915 w 547596"/>
                <a:gd name="connsiteY55" fmla="*/ 242588 h 394921"/>
                <a:gd name="connsiteX56" fmla="*/ 37561 w 547596"/>
                <a:gd name="connsiteY56" fmla="*/ 242588 h 394921"/>
                <a:gd name="connsiteX57" fmla="*/ 83790 w 547596"/>
                <a:gd name="connsiteY57" fmla="*/ 242588 h 394921"/>
                <a:gd name="connsiteX58" fmla="*/ 91220 w 547596"/>
                <a:gd name="connsiteY58" fmla="*/ 249376 h 394921"/>
                <a:gd name="connsiteX59" fmla="*/ 83790 w 547596"/>
                <a:gd name="connsiteY59" fmla="*/ 256564 h 394921"/>
                <a:gd name="connsiteX60" fmla="*/ 37561 w 547596"/>
                <a:gd name="connsiteY60" fmla="*/ 256564 h 394921"/>
                <a:gd name="connsiteX61" fmla="*/ 30544 w 547596"/>
                <a:gd name="connsiteY61" fmla="*/ 249376 h 394921"/>
                <a:gd name="connsiteX62" fmla="*/ 37561 w 547596"/>
                <a:gd name="connsiteY62" fmla="*/ 242588 h 394921"/>
                <a:gd name="connsiteX63" fmla="*/ 312334 w 547596"/>
                <a:gd name="connsiteY63" fmla="*/ 197663 h 394921"/>
                <a:gd name="connsiteX64" fmla="*/ 418528 w 547596"/>
                <a:gd name="connsiteY64" fmla="*/ 197663 h 394921"/>
                <a:gd name="connsiteX65" fmla="*/ 425419 w 547596"/>
                <a:gd name="connsiteY65" fmla="*/ 204850 h 394921"/>
                <a:gd name="connsiteX66" fmla="*/ 418528 w 547596"/>
                <a:gd name="connsiteY66" fmla="*/ 211639 h 394921"/>
                <a:gd name="connsiteX67" fmla="*/ 312334 w 547596"/>
                <a:gd name="connsiteY67" fmla="*/ 211639 h 394921"/>
                <a:gd name="connsiteX68" fmla="*/ 305444 w 547596"/>
                <a:gd name="connsiteY68" fmla="*/ 204850 h 394921"/>
                <a:gd name="connsiteX69" fmla="*/ 312334 w 547596"/>
                <a:gd name="connsiteY69" fmla="*/ 197663 h 394921"/>
                <a:gd name="connsiteX70" fmla="*/ 129074 w 547596"/>
                <a:gd name="connsiteY70" fmla="*/ 197663 h 394921"/>
                <a:gd name="connsiteX71" fmla="*/ 265800 w 547596"/>
                <a:gd name="connsiteY71" fmla="*/ 197663 h 394921"/>
                <a:gd name="connsiteX72" fmla="*/ 272697 w 547596"/>
                <a:gd name="connsiteY72" fmla="*/ 204850 h 394921"/>
                <a:gd name="connsiteX73" fmla="*/ 265800 w 547596"/>
                <a:gd name="connsiteY73" fmla="*/ 211639 h 394921"/>
                <a:gd name="connsiteX74" fmla="*/ 129074 w 547596"/>
                <a:gd name="connsiteY74" fmla="*/ 211639 h 394921"/>
                <a:gd name="connsiteX75" fmla="*/ 122177 w 547596"/>
                <a:gd name="connsiteY75" fmla="*/ 204850 h 394921"/>
                <a:gd name="connsiteX76" fmla="*/ 129074 w 547596"/>
                <a:gd name="connsiteY76" fmla="*/ 197663 h 394921"/>
                <a:gd name="connsiteX77" fmla="*/ 37561 w 547596"/>
                <a:gd name="connsiteY77" fmla="*/ 197663 h 394921"/>
                <a:gd name="connsiteX78" fmla="*/ 83790 w 547596"/>
                <a:gd name="connsiteY78" fmla="*/ 197663 h 394921"/>
                <a:gd name="connsiteX79" fmla="*/ 91220 w 547596"/>
                <a:gd name="connsiteY79" fmla="*/ 204850 h 394921"/>
                <a:gd name="connsiteX80" fmla="*/ 83790 w 547596"/>
                <a:gd name="connsiteY80" fmla="*/ 211639 h 394921"/>
                <a:gd name="connsiteX81" fmla="*/ 37561 w 547596"/>
                <a:gd name="connsiteY81" fmla="*/ 211639 h 394921"/>
                <a:gd name="connsiteX82" fmla="*/ 30544 w 547596"/>
                <a:gd name="connsiteY82" fmla="*/ 204850 h 394921"/>
                <a:gd name="connsiteX83" fmla="*/ 37561 w 547596"/>
                <a:gd name="connsiteY83" fmla="*/ 197663 h 394921"/>
                <a:gd name="connsiteX84" fmla="*/ 387838 w 547596"/>
                <a:gd name="connsiteY84" fmla="*/ 150943 h 394921"/>
                <a:gd name="connsiteX85" fmla="*/ 479575 w 547596"/>
                <a:gd name="connsiteY85" fmla="*/ 150943 h 394921"/>
                <a:gd name="connsiteX86" fmla="*/ 486506 w 547596"/>
                <a:gd name="connsiteY86" fmla="*/ 157731 h 394921"/>
                <a:gd name="connsiteX87" fmla="*/ 479575 w 547596"/>
                <a:gd name="connsiteY87" fmla="*/ 164919 h 394921"/>
                <a:gd name="connsiteX88" fmla="*/ 387838 w 547596"/>
                <a:gd name="connsiteY88" fmla="*/ 164919 h 394921"/>
                <a:gd name="connsiteX89" fmla="*/ 380907 w 547596"/>
                <a:gd name="connsiteY89" fmla="*/ 157731 h 394921"/>
                <a:gd name="connsiteX90" fmla="*/ 387838 w 547596"/>
                <a:gd name="connsiteY90" fmla="*/ 150943 h 394921"/>
                <a:gd name="connsiteX91" fmla="*/ 159650 w 547596"/>
                <a:gd name="connsiteY91" fmla="*/ 150943 h 394921"/>
                <a:gd name="connsiteX92" fmla="*/ 342620 w 547596"/>
                <a:gd name="connsiteY92" fmla="*/ 150943 h 394921"/>
                <a:gd name="connsiteX93" fmla="*/ 349955 w 547596"/>
                <a:gd name="connsiteY93" fmla="*/ 157731 h 394921"/>
                <a:gd name="connsiteX94" fmla="*/ 342620 w 547596"/>
                <a:gd name="connsiteY94" fmla="*/ 164919 h 394921"/>
                <a:gd name="connsiteX95" fmla="*/ 159650 w 547596"/>
                <a:gd name="connsiteY95" fmla="*/ 164919 h 394921"/>
                <a:gd name="connsiteX96" fmla="*/ 152722 w 547596"/>
                <a:gd name="connsiteY96" fmla="*/ 157731 h 394921"/>
                <a:gd name="connsiteX97" fmla="*/ 159650 w 547596"/>
                <a:gd name="connsiteY97" fmla="*/ 150943 h 394921"/>
                <a:gd name="connsiteX98" fmla="*/ 37561 w 547596"/>
                <a:gd name="connsiteY98" fmla="*/ 150943 h 394921"/>
                <a:gd name="connsiteX99" fmla="*/ 83790 w 547596"/>
                <a:gd name="connsiteY99" fmla="*/ 150943 h 394921"/>
                <a:gd name="connsiteX100" fmla="*/ 91220 w 547596"/>
                <a:gd name="connsiteY100" fmla="*/ 157731 h 394921"/>
                <a:gd name="connsiteX101" fmla="*/ 83790 w 547596"/>
                <a:gd name="connsiteY101" fmla="*/ 164919 h 394921"/>
                <a:gd name="connsiteX102" fmla="*/ 37561 w 547596"/>
                <a:gd name="connsiteY102" fmla="*/ 164919 h 394921"/>
                <a:gd name="connsiteX103" fmla="*/ 30544 w 547596"/>
                <a:gd name="connsiteY103" fmla="*/ 157731 h 394921"/>
                <a:gd name="connsiteX104" fmla="*/ 37561 w 547596"/>
                <a:gd name="connsiteY104" fmla="*/ 150943 h 394921"/>
                <a:gd name="connsiteX105" fmla="*/ 373430 w 547596"/>
                <a:gd name="connsiteY105" fmla="*/ 106020 h 394921"/>
                <a:gd name="connsiteX106" fmla="*/ 434287 w 547596"/>
                <a:gd name="connsiteY106" fmla="*/ 106020 h 394921"/>
                <a:gd name="connsiteX107" fmla="*/ 441589 w 547596"/>
                <a:gd name="connsiteY107" fmla="*/ 113207 h 394921"/>
                <a:gd name="connsiteX108" fmla="*/ 434287 w 547596"/>
                <a:gd name="connsiteY108" fmla="*/ 119996 h 394921"/>
                <a:gd name="connsiteX109" fmla="*/ 373430 w 547596"/>
                <a:gd name="connsiteY109" fmla="*/ 119996 h 394921"/>
                <a:gd name="connsiteX110" fmla="*/ 366533 w 547596"/>
                <a:gd name="connsiteY110" fmla="*/ 113207 h 394921"/>
                <a:gd name="connsiteX111" fmla="*/ 373430 w 547596"/>
                <a:gd name="connsiteY111" fmla="*/ 106020 h 394921"/>
                <a:gd name="connsiteX112" fmla="*/ 130881 w 547596"/>
                <a:gd name="connsiteY112" fmla="*/ 106020 h 394921"/>
                <a:gd name="connsiteX113" fmla="*/ 312098 w 547596"/>
                <a:gd name="connsiteY113" fmla="*/ 106020 h 394921"/>
                <a:gd name="connsiteX114" fmla="*/ 319412 w 547596"/>
                <a:gd name="connsiteY114" fmla="*/ 113207 h 394921"/>
                <a:gd name="connsiteX115" fmla="*/ 312098 w 547596"/>
                <a:gd name="connsiteY115" fmla="*/ 119996 h 394921"/>
                <a:gd name="connsiteX116" fmla="*/ 130881 w 547596"/>
                <a:gd name="connsiteY116" fmla="*/ 119996 h 394921"/>
                <a:gd name="connsiteX117" fmla="*/ 123974 w 547596"/>
                <a:gd name="connsiteY117" fmla="*/ 113207 h 394921"/>
                <a:gd name="connsiteX118" fmla="*/ 130881 w 547596"/>
                <a:gd name="connsiteY118" fmla="*/ 106020 h 394921"/>
                <a:gd name="connsiteX119" fmla="*/ 37561 w 547596"/>
                <a:gd name="connsiteY119" fmla="*/ 106020 h 394921"/>
                <a:gd name="connsiteX120" fmla="*/ 83790 w 547596"/>
                <a:gd name="connsiteY120" fmla="*/ 106020 h 394921"/>
                <a:gd name="connsiteX121" fmla="*/ 91220 w 547596"/>
                <a:gd name="connsiteY121" fmla="*/ 113207 h 394921"/>
                <a:gd name="connsiteX122" fmla="*/ 83790 w 547596"/>
                <a:gd name="connsiteY122" fmla="*/ 119996 h 394921"/>
                <a:gd name="connsiteX123" fmla="*/ 37561 w 547596"/>
                <a:gd name="connsiteY123" fmla="*/ 119996 h 394921"/>
                <a:gd name="connsiteX124" fmla="*/ 30544 w 547596"/>
                <a:gd name="connsiteY124" fmla="*/ 113207 h 394921"/>
                <a:gd name="connsiteX125" fmla="*/ 37561 w 547596"/>
                <a:gd name="connsiteY125" fmla="*/ 106020 h 394921"/>
                <a:gd name="connsiteX126" fmla="*/ 14260 w 547596"/>
                <a:gd name="connsiteY126" fmla="*/ 77356 h 394921"/>
                <a:gd name="connsiteX127" fmla="*/ 14260 w 547596"/>
                <a:gd name="connsiteY127" fmla="*/ 367236 h 394921"/>
                <a:gd name="connsiteX128" fmla="*/ 31780 w 547596"/>
                <a:gd name="connsiteY128" fmla="*/ 380264 h 394921"/>
                <a:gd name="connsiteX129" fmla="*/ 515816 w 547596"/>
                <a:gd name="connsiteY129" fmla="*/ 380264 h 394921"/>
                <a:gd name="connsiteX130" fmla="*/ 533335 w 547596"/>
                <a:gd name="connsiteY130" fmla="*/ 367236 h 394921"/>
                <a:gd name="connsiteX131" fmla="*/ 533335 w 547596"/>
                <a:gd name="connsiteY131" fmla="*/ 77356 h 394921"/>
                <a:gd name="connsiteX132" fmla="*/ 129868 w 547596"/>
                <a:gd name="connsiteY132" fmla="*/ 26954 h 394921"/>
                <a:gd name="connsiteX133" fmla="*/ 139750 w 547596"/>
                <a:gd name="connsiteY133" fmla="*/ 37125 h 394921"/>
                <a:gd name="connsiteX134" fmla="*/ 129868 w 547596"/>
                <a:gd name="connsiteY134" fmla="*/ 48110 h 394921"/>
                <a:gd name="connsiteX135" fmla="*/ 120381 w 547596"/>
                <a:gd name="connsiteY135" fmla="*/ 37125 h 394921"/>
                <a:gd name="connsiteX136" fmla="*/ 129868 w 547596"/>
                <a:gd name="connsiteY136" fmla="*/ 26954 h 394921"/>
                <a:gd name="connsiteX137" fmla="*/ 89836 w 547596"/>
                <a:gd name="connsiteY137" fmla="*/ 26954 h 394921"/>
                <a:gd name="connsiteX138" fmla="*/ 100202 w 547596"/>
                <a:gd name="connsiteY138" fmla="*/ 37125 h 394921"/>
                <a:gd name="connsiteX139" fmla="*/ 89836 w 547596"/>
                <a:gd name="connsiteY139" fmla="*/ 48110 h 394921"/>
                <a:gd name="connsiteX140" fmla="*/ 79056 w 547596"/>
                <a:gd name="connsiteY140" fmla="*/ 37125 h 394921"/>
                <a:gd name="connsiteX141" fmla="*/ 89836 w 547596"/>
                <a:gd name="connsiteY141" fmla="*/ 26954 h 394921"/>
                <a:gd name="connsiteX142" fmla="*/ 48299 w 547596"/>
                <a:gd name="connsiteY142" fmla="*/ 26954 h 394921"/>
                <a:gd name="connsiteX143" fmla="*/ 58868 w 547596"/>
                <a:gd name="connsiteY143" fmla="*/ 37125 h 394921"/>
                <a:gd name="connsiteX144" fmla="*/ 48299 w 547596"/>
                <a:gd name="connsiteY144" fmla="*/ 48110 h 394921"/>
                <a:gd name="connsiteX145" fmla="*/ 37730 w 547596"/>
                <a:gd name="connsiteY145" fmla="*/ 37125 h 394921"/>
                <a:gd name="connsiteX146" fmla="*/ 48299 w 547596"/>
                <a:gd name="connsiteY146" fmla="*/ 26954 h 394921"/>
                <a:gd name="connsiteX147" fmla="*/ 31780 w 547596"/>
                <a:gd name="connsiteY147" fmla="*/ 14250 h 394921"/>
                <a:gd name="connsiteX148" fmla="*/ 14260 w 547596"/>
                <a:gd name="connsiteY148" fmla="*/ 32164 h 394921"/>
                <a:gd name="connsiteX149" fmla="*/ 14260 w 547596"/>
                <a:gd name="connsiteY149" fmla="*/ 63106 h 394921"/>
                <a:gd name="connsiteX150" fmla="*/ 533335 w 547596"/>
                <a:gd name="connsiteY150" fmla="*/ 63106 h 394921"/>
                <a:gd name="connsiteX151" fmla="*/ 533335 w 547596"/>
                <a:gd name="connsiteY151" fmla="*/ 32164 h 394921"/>
                <a:gd name="connsiteX152" fmla="*/ 515816 w 547596"/>
                <a:gd name="connsiteY152" fmla="*/ 14250 h 394921"/>
                <a:gd name="connsiteX153" fmla="*/ 31780 w 547596"/>
                <a:gd name="connsiteY153" fmla="*/ 0 h 394921"/>
                <a:gd name="connsiteX154" fmla="*/ 515816 w 547596"/>
                <a:gd name="connsiteY154" fmla="*/ 0 h 394921"/>
                <a:gd name="connsiteX155" fmla="*/ 547596 w 547596"/>
                <a:gd name="connsiteY155" fmla="*/ 32164 h 394921"/>
                <a:gd name="connsiteX156" fmla="*/ 547596 w 547596"/>
                <a:gd name="connsiteY156" fmla="*/ 367236 h 394921"/>
                <a:gd name="connsiteX157" fmla="*/ 515816 w 547596"/>
                <a:gd name="connsiteY157" fmla="*/ 394921 h 394921"/>
                <a:gd name="connsiteX158" fmla="*/ 31780 w 547596"/>
                <a:gd name="connsiteY158" fmla="*/ 394921 h 394921"/>
                <a:gd name="connsiteX159" fmla="*/ 0 w 547596"/>
                <a:gd name="connsiteY159" fmla="*/ 367236 h 394921"/>
                <a:gd name="connsiteX160" fmla="*/ 0 w 547596"/>
                <a:gd name="connsiteY160" fmla="*/ 32164 h 394921"/>
                <a:gd name="connsiteX161" fmla="*/ 31780 w 547596"/>
                <a:gd name="connsiteY161" fmla="*/ 0 h 39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547596" h="394921">
                  <a:moveTo>
                    <a:pt x="418762" y="334232"/>
                  </a:moveTo>
                  <a:lnTo>
                    <a:pt x="509742" y="334232"/>
                  </a:lnTo>
                  <a:cubicBezTo>
                    <a:pt x="513804" y="334232"/>
                    <a:pt x="517053" y="337427"/>
                    <a:pt x="517053" y="341420"/>
                  </a:cubicBezTo>
                  <a:cubicBezTo>
                    <a:pt x="517053" y="345013"/>
                    <a:pt x="513804" y="348208"/>
                    <a:pt x="509742" y="348208"/>
                  </a:cubicBezTo>
                  <a:lnTo>
                    <a:pt x="418762" y="348208"/>
                  </a:lnTo>
                  <a:cubicBezTo>
                    <a:pt x="414700" y="348208"/>
                    <a:pt x="411451" y="345013"/>
                    <a:pt x="411451" y="341420"/>
                  </a:cubicBezTo>
                  <a:cubicBezTo>
                    <a:pt x="411451" y="337427"/>
                    <a:pt x="414700" y="334232"/>
                    <a:pt x="418762" y="334232"/>
                  </a:cubicBezTo>
                  <a:close/>
                  <a:moveTo>
                    <a:pt x="190602" y="334232"/>
                  </a:moveTo>
                  <a:lnTo>
                    <a:pt x="373165" y="334232"/>
                  </a:lnTo>
                  <a:cubicBezTo>
                    <a:pt x="377240" y="334232"/>
                    <a:pt x="380500" y="337427"/>
                    <a:pt x="380500" y="341420"/>
                  </a:cubicBezTo>
                  <a:cubicBezTo>
                    <a:pt x="380500" y="345013"/>
                    <a:pt x="377240" y="348208"/>
                    <a:pt x="373165" y="348208"/>
                  </a:cubicBezTo>
                  <a:lnTo>
                    <a:pt x="190602" y="348208"/>
                  </a:lnTo>
                  <a:cubicBezTo>
                    <a:pt x="186527" y="348208"/>
                    <a:pt x="183267" y="345013"/>
                    <a:pt x="183267" y="341420"/>
                  </a:cubicBezTo>
                  <a:cubicBezTo>
                    <a:pt x="183267" y="337427"/>
                    <a:pt x="186527" y="334232"/>
                    <a:pt x="190602" y="334232"/>
                  </a:cubicBezTo>
                  <a:close/>
                  <a:moveTo>
                    <a:pt x="37561" y="334232"/>
                  </a:moveTo>
                  <a:lnTo>
                    <a:pt x="83790" y="334232"/>
                  </a:lnTo>
                  <a:cubicBezTo>
                    <a:pt x="87918" y="334232"/>
                    <a:pt x="91220" y="337427"/>
                    <a:pt x="91220" y="341420"/>
                  </a:cubicBezTo>
                  <a:cubicBezTo>
                    <a:pt x="91220" y="345013"/>
                    <a:pt x="87918" y="348208"/>
                    <a:pt x="83790" y="348208"/>
                  </a:cubicBezTo>
                  <a:lnTo>
                    <a:pt x="37561" y="348208"/>
                  </a:lnTo>
                  <a:cubicBezTo>
                    <a:pt x="33433" y="348208"/>
                    <a:pt x="30544" y="345013"/>
                    <a:pt x="30544" y="341420"/>
                  </a:cubicBezTo>
                  <a:cubicBezTo>
                    <a:pt x="30544" y="337427"/>
                    <a:pt x="33433" y="334232"/>
                    <a:pt x="37561" y="334232"/>
                  </a:cubicBezTo>
                  <a:close/>
                  <a:moveTo>
                    <a:pt x="251673" y="289309"/>
                  </a:moveTo>
                  <a:lnTo>
                    <a:pt x="493969" y="289309"/>
                  </a:lnTo>
                  <a:cubicBezTo>
                    <a:pt x="497628" y="289309"/>
                    <a:pt x="500881" y="292503"/>
                    <a:pt x="500881" y="296496"/>
                  </a:cubicBezTo>
                  <a:cubicBezTo>
                    <a:pt x="500881" y="300090"/>
                    <a:pt x="497628" y="303285"/>
                    <a:pt x="493969" y="303285"/>
                  </a:cubicBezTo>
                  <a:lnTo>
                    <a:pt x="251673" y="303285"/>
                  </a:lnTo>
                  <a:cubicBezTo>
                    <a:pt x="247607" y="303285"/>
                    <a:pt x="244355" y="300090"/>
                    <a:pt x="244355" y="296496"/>
                  </a:cubicBezTo>
                  <a:cubicBezTo>
                    <a:pt x="244355" y="292503"/>
                    <a:pt x="247607" y="289309"/>
                    <a:pt x="251673" y="289309"/>
                  </a:cubicBezTo>
                  <a:close/>
                  <a:moveTo>
                    <a:pt x="129162" y="289309"/>
                  </a:moveTo>
                  <a:lnTo>
                    <a:pt x="206002" y="289309"/>
                  </a:lnTo>
                  <a:cubicBezTo>
                    <a:pt x="210111" y="289309"/>
                    <a:pt x="213398" y="292503"/>
                    <a:pt x="213398" y="296496"/>
                  </a:cubicBezTo>
                  <a:cubicBezTo>
                    <a:pt x="213398" y="300090"/>
                    <a:pt x="210111" y="303285"/>
                    <a:pt x="206002" y="303285"/>
                  </a:cubicBezTo>
                  <a:lnTo>
                    <a:pt x="129162" y="303285"/>
                  </a:lnTo>
                  <a:cubicBezTo>
                    <a:pt x="125053" y="303285"/>
                    <a:pt x="122177" y="300090"/>
                    <a:pt x="122177" y="296496"/>
                  </a:cubicBezTo>
                  <a:cubicBezTo>
                    <a:pt x="122177" y="292503"/>
                    <a:pt x="125053" y="289309"/>
                    <a:pt x="129162" y="289309"/>
                  </a:cubicBezTo>
                  <a:close/>
                  <a:moveTo>
                    <a:pt x="37561" y="289309"/>
                  </a:moveTo>
                  <a:lnTo>
                    <a:pt x="83790" y="289309"/>
                  </a:lnTo>
                  <a:cubicBezTo>
                    <a:pt x="87918" y="289309"/>
                    <a:pt x="91220" y="292503"/>
                    <a:pt x="91220" y="296496"/>
                  </a:cubicBezTo>
                  <a:cubicBezTo>
                    <a:pt x="91220" y="300090"/>
                    <a:pt x="87918" y="303285"/>
                    <a:pt x="83790" y="303285"/>
                  </a:cubicBezTo>
                  <a:lnTo>
                    <a:pt x="37561" y="303285"/>
                  </a:lnTo>
                  <a:cubicBezTo>
                    <a:pt x="33433" y="303285"/>
                    <a:pt x="30544" y="300090"/>
                    <a:pt x="30544" y="296496"/>
                  </a:cubicBezTo>
                  <a:cubicBezTo>
                    <a:pt x="30544" y="292503"/>
                    <a:pt x="33433" y="289309"/>
                    <a:pt x="37561" y="289309"/>
                  </a:cubicBezTo>
                  <a:close/>
                  <a:moveTo>
                    <a:pt x="373447" y="242588"/>
                  </a:moveTo>
                  <a:lnTo>
                    <a:pt x="479186" y="242588"/>
                  </a:lnTo>
                  <a:cubicBezTo>
                    <a:pt x="483253" y="242588"/>
                    <a:pt x="486506" y="245782"/>
                    <a:pt x="486506" y="249376"/>
                  </a:cubicBezTo>
                  <a:cubicBezTo>
                    <a:pt x="486506" y="253369"/>
                    <a:pt x="483253" y="256564"/>
                    <a:pt x="479186" y="256564"/>
                  </a:cubicBezTo>
                  <a:lnTo>
                    <a:pt x="373447" y="256564"/>
                  </a:lnTo>
                  <a:cubicBezTo>
                    <a:pt x="369786" y="256564"/>
                    <a:pt x="366533" y="253369"/>
                    <a:pt x="366533" y="249376"/>
                  </a:cubicBezTo>
                  <a:cubicBezTo>
                    <a:pt x="366533" y="245782"/>
                    <a:pt x="369786" y="242588"/>
                    <a:pt x="373447" y="242588"/>
                  </a:cubicBezTo>
                  <a:close/>
                  <a:moveTo>
                    <a:pt x="143915" y="242588"/>
                  </a:moveTo>
                  <a:lnTo>
                    <a:pt x="312046" y="242588"/>
                  </a:lnTo>
                  <a:cubicBezTo>
                    <a:pt x="316137" y="242588"/>
                    <a:pt x="319410" y="245782"/>
                    <a:pt x="319410" y="249376"/>
                  </a:cubicBezTo>
                  <a:cubicBezTo>
                    <a:pt x="319410" y="253369"/>
                    <a:pt x="316137" y="256564"/>
                    <a:pt x="312046" y="256564"/>
                  </a:cubicBezTo>
                  <a:lnTo>
                    <a:pt x="143915" y="256564"/>
                  </a:lnTo>
                  <a:cubicBezTo>
                    <a:pt x="139825" y="256564"/>
                    <a:pt x="136552" y="253369"/>
                    <a:pt x="136552" y="249376"/>
                  </a:cubicBezTo>
                  <a:cubicBezTo>
                    <a:pt x="136552" y="245782"/>
                    <a:pt x="139825" y="242588"/>
                    <a:pt x="143915" y="242588"/>
                  </a:cubicBezTo>
                  <a:close/>
                  <a:moveTo>
                    <a:pt x="37561" y="242588"/>
                  </a:moveTo>
                  <a:lnTo>
                    <a:pt x="83790" y="242588"/>
                  </a:lnTo>
                  <a:cubicBezTo>
                    <a:pt x="87918" y="242588"/>
                    <a:pt x="91220" y="245782"/>
                    <a:pt x="91220" y="249376"/>
                  </a:cubicBezTo>
                  <a:cubicBezTo>
                    <a:pt x="91220" y="253369"/>
                    <a:pt x="87918" y="256564"/>
                    <a:pt x="83790" y="256564"/>
                  </a:cubicBezTo>
                  <a:lnTo>
                    <a:pt x="37561" y="256564"/>
                  </a:lnTo>
                  <a:cubicBezTo>
                    <a:pt x="33433" y="256564"/>
                    <a:pt x="30544" y="253369"/>
                    <a:pt x="30544" y="249376"/>
                  </a:cubicBezTo>
                  <a:cubicBezTo>
                    <a:pt x="30544" y="245782"/>
                    <a:pt x="33433" y="242588"/>
                    <a:pt x="37561" y="242588"/>
                  </a:cubicBezTo>
                  <a:close/>
                  <a:moveTo>
                    <a:pt x="312334" y="197663"/>
                  </a:moveTo>
                  <a:lnTo>
                    <a:pt x="418528" y="197663"/>
                  </a:lnTo>
                  <a:cubicBezTo>
                    <a:pt x="422582" y="197663"/>
                    <a:pt x="425419" y="200857"/>
                    <a:pt x="425419" y="204850"/>
                  </a:cubicBezTo>
                  <a:cubicBezTo>
                    <a:pt x="425419" y="208444"/>
                    <a:pt x="422582" y="211639"/>
                    <a:pt x="418528" y="211639"/>
                  </a:cubicBezTo>
                  <a:lnTo>
                    <a:pt x="312334" y="211639"/>
                  </a:lnTo>
                  <a:cubicBezTo>
                    <a:pt x="308686" y="211639"/>
                    <a:pt x="305444" y="208444"/>
                    <a:pt x="305444" y="204850"/>
                  </a:cubicBezTo>
                  <a:cubicBezTo>
                    <a:pt x="305444" y="200857"/>
                    <a:pt x="308686" y="197663"/>
                    <a:pt x="312334" y="197663"/>
                  </a:cubicBezTo>
                  <a:close/>
                  <a:moveTo>
                    <a:pt x="129074" y="197663"/>
                  </a:moveTo>
                  <a:lnTo>
                    <a:pt x="265800" y="197663"/>
                  </a:lnTo>
                  <a:cubicBezTo>
                    <a:pt x="269857" y="197663"/>
                    <a:pt x="272697" y="200857"/>
                    <a:pt x="272697" y="204850"/>
                  </a:cubicBezTo>
                  <a:cubicBezTo>
                    <a:pt x="272697" y="208444"/>
                    <a:pt x="269857" y="211639"/>
                    <a:pt x="265800" y="211639"/>
                  </a:cubicBezTo>
                  <a:lnTo>
                    <a:pt x="129074" y="211639"/>
                  </a:lnTo>
                  <a:cubicBezTo>
                    <a:pt x="125017" y="211639"/>
                    <a:pt x="122177" y="208444"/>
                    <a:pt x="122177" y="204850"/>
                  </a:cubicBezTo>
                  <a:cubicBezTo>
                    <a:pt x="122177" y="200857"/>
                    <a:pt x="125017" y="197663"/>
                    <a:pt x="129074" y="197663"/>
                  </a:cubicBezTo>
                  <a:close/>
                  <a:moveTo>
                    <a:pt x="37561" y="197663"/>
                  </a:moveTo>
                  <a:lnTo>
                    <a:pt x="83790" y="197663"/>
                  </a:lnTo>
                  <a:cubicBezTo>
                    <a:pt x="87918" y="197663"/>
                    <a:pt x="91220" y="200857"/>
                    <a:pt x="91220" y="204850"/>
                  </a:cubicBezTo>
                  <a:cubicBezTo>
                    <a:pt x="91220" y="208444"/>
                    <a:pt x="87918" y="211639"/>
                    <a:pt x="83790" y="211639"/>
                  </a:cubicBezTo>
                  <a:lnTo>
                    <a:pt x="37561" y="211639"/>
                  </a:lnTo>
                  <a:cubicBezTo>
                    <a:pt x="33433" y="211639"/>
                    <a:pt x="30544" y="208444"/>
                    <a:pt x="30544" y="204850"/>
                  </a:cubicBezTo>
                  <a:cubicBezTo>
                    <a:pt x="30544" y="200857"/>
                    <a:pt x="33433" y="197663"/>
                    <a:pt x="37561" y="197663"/>
                  </a:cubicBezTo>
                  <a:close/>
                  <a:moveTo>
                    <a:pt x="387838" y="150943"/>
                  </a:moveTo>
                  <a:lnTo>
                    <a:pt x="479575" y="150943"/>
                  </a:lnTo>
                  <a:cubicBezTo>
                    <a:pt x="483245" y="150943"/>
                    <a:pt x="486506" y="153738"/>
                    <a:pt x="486506" y="157731"/>
                  </a:cubicBezTo>
                  <a:cubicBezTo>
                    <a:pt x="486506" y="161724"/>
                    <a:pt x="483245" y="164919"/>
                    <a:pt x="479575" y="164919"/>
                  </a:cubicBezTo>
                  <a:lnTo>
                    <a:pt x="387838" y="164919"/>
                  </a:lnTo>
                  <a:cubicBezTo>
                    <a:pt x="383761" y="164919"/>
                    <a:pt x="380907" y="161724"/>
                    <a:pt x="380907" y="157731"/>
                  </a:cubicBezTo>
                  <a:cubicBezTo>
                    <a:pt x="380907" y="153738"/>
                    <a:pt x="383761" y="150943"/>
                    <a:pt x="387838" y="150943"/>
                  </a:cubicBezTo>
                  <a:close/>
                  <a:moveTo>
                    <a:pt x="159650" y="150943"/>
                  </a:moveTo>
                  <a:lnTo>
                    <a:pt x="342620" y="150943"/>
                  </a:lnTo>
                  <a:cubicBezTo>
                    <a:pt x="346695" y="150943"/>
                    <a:pt x="349955" y="153738"/>
                    <a:pt x="349955" y="157731"/>
                  </a:cubicBezTo>
                  <a:cubicBezTo>
                    <a:pt x="349955" y="161724"/>
                    <a:pt x="346695" y="164919"/>
                    <a:pt x="342620" y="164919"/>
                  </a:cubicBezTo>
                  <a:lnTo>
                    <a:pt x="159650" y="164919"/>
                  </a:lnTo>
                  <a:cubicBezTo>
                    <a:pt x="155982" y="164919"/>
                    <a:pt x="152722" y="161724"/>
                    <a:pt x="152722" y="157731"/>
                  </a:cubicBezTo>
                  <a:cubicBezTo>
                    <a:pt x="152722" y="153738"/>
                    <a:pt x="155982" y="150943"/>
                    <a:pt x="159650" y="150943"/>
                  </a:cubicBezTo>
                  <a:close/>
                  <a:moveTo>
                    <a:pt x="37561" y="150943"/>
                  </a:moveTo>
                  <a:lnTo>
                    <a:pt x="83790" y="150943"/>
                  </a:lnTo>
                  <a:cubicBezTo>
                    <a:pt x="87918" y="150943"/>
                    <a:pt x="91220" y="153738"/>
                    <a:pt x="91220" y="157731"/>
                  </a:cubicBezTo>
                  <a:cubicBezTo>
                    <a:pt x="91220" y="161724"/>
                    <a:pt x="87918" y="164919"/>
                    <a:pt x="83790" y="164919"/>
                  </a:cubicBezTo>
                  <a:lnTo>
                    <a:pt x="37561" y="164919"/>
                  </a:lnTo>
                  <a:cubicBezTo>
                    <a:pt x="33433" y="164919"/>
                    <a:pt x="30544" y="161724"/>
                    <a:pt x="30544" y="157731"/>
                  </a:cubicBezTo>
                  <a:cubicBezTo>
                    <a:pt x="30544" y="153738"/>
                    <a:pt x="33433" y="150943"/>
                    <a:pt x="37561" y="150943"/>
                  </a:cubicBezTo>
                  <a:close/>
                  <a:moveTo>
                    <a:pt x="373430" y="106020"/>
                  </a:moveTo>
                  <a:lnTo>
                    <a:pt x="434287" y="106020"/>
                  </a:lnTo>
                  <a:cubicBezTo>
                    <a:pt x="438344" y="106020"/>
                    <a:pt x="441589" y="109214"/>
                    <a:pt x="441589" y="113207"/>
                  </a:cubicBezTo>
                  <a:cubicBezTo>
                    <a:pt x="441589" y="117200"/>
                    <a:pt x="438344" y="119996"/>
                    <a:pt x="434287" y="119996"/>
                  </a:cubicBezTo>
                  <a:lnTo>
                    <a:pt x="373430" y="119996"/>
                  </a:lnTo>
                  <a:cubicBezTo>
                    <a:pt x="369779" y="119996"/>
                    <a:pt x="366533" y="117200"/>
                    <a:pt x="366533" y="113207"/>
                  </a:cubicBezTo>
                  <a:cubicBezTo>
                    <a:pt x="366533" y="109214"/>
                    <a:pt x="369779" y="106020"/>
                    <a:pt x="373430" y="106020"/>
                  </a:cubicBezTo>
                  <a:close/>
                  <a:moveTo>
                    <a:pt x="130881" y="106020"/>
                  </a:moveTo>
                  <a:lnTo>
                    <a:pt x="312098" y="106020"/>
                  </a:lnTo>
                  <a:cubicBezTo>
                    <a:pt x="316161" y="106020"/>
                    <a:pt x="319412" y="109214"/>
                    <a:pt x="319412" y="113207"/>
                  </a:cubicBezTo>
                  <a:cubicBezTo>
                    <a:pt x="319412" y="117200"/>
                    <a:pt x="316161" y="119996"/>
                    <a:pt x="312098" y="119996"/>
                  </a:cubicBezTo>
                  <a:lnTo>
                    <a:pt x="130881" y="119996"/>
                  </a:lnTo>
                  <a:cubicBezTo>
                    <a:pt x="126818" y="119996"/>
                    <a:pt x="123974" y="117200"/>
                    <a:pt x="123974" y="113207"/>
                  </a:cubicBezTo>
                  <a:cubicBezTo>
                    <a:pt x="123974" y="109214"/>
                    <a:pt x="126818" y="106020"/>
                    <a:pt x="130881" y="106020"/>
                  </a:cubicBezTo>
                  <a:close/>
                  <a:moveTo>
                    <a:pt x="37561" y="106020"/>
                  </a:moveTo>
                  <a:lnTo>
                    <a:pt x="83790" y="106020"/>
                  </a:lnTo>
                  <a:cubicBezTo>
                    <a:pt x="87918" y="106020"/>
                    <a:pt x="91220" y="109214"/>
                    <a:pt x="91220" y="113207"/>
                  </a:cubicBezTo>
                  <a:cubicBezTo>
                    <a:pt x="91220" y="117200"/>
                    <a:pt x="87918" y="119996"/>
                    <a:pt x="83790" y="119996"/>
                  </a:cubicBezTo>
                  <a:lnTo>
                    <a:pt x="37561" y="119996"/>
                  </a:lnTo>
                  <a:cubicBezTo>
                    <a:pt x="33433" y="119996"/>
                    <a:pt x="30544" y="117200"/>
                    <a:pt x="30544" y="113207"/>
                  </a:cubicBezTo>
                  <a:cubicBezTo>
                    <a:pt x="30544" y="109214"/>
                    <a:pt x="33433" y="106020"/>
                    <a:pt x="37561" y="106020"/>
                  </a:cubicBezTo>
                  <a:close/>
                  <a:moveTo>
                    <a:pt x="14260" y="77356"/>
                  </a:moveTo>
                  <a:lnTo>
                    <a:pt x="14260" y="367236"/>
                  </a:lnTo>
                  <a:cubicBezTo>
                    <a:pt x="14260" y="378636"/>
                    <a:pt x="24854" y="380264"/>
                    <a:pt x="31780" y="380264"/>
                  </a:cubicBezTo>
                  <a:lnTo>
                    <a:pt x="515816" y="380264"/>
                  </a:lnTo>
                  <a:cubicBezTo>
                    <a:pt x="522335" y="380264"/>
                    <a:pt x="533335" y="378636"/>
                    <a:pt x="533335" y="367236"/>
                  </a:cubicBezTo>
                  <a:lnTo>
                    <a:pt x="533335" y="77356"/>
                  </a:lnTo>
                  <a:close/>
                  <a:moveTo>
                    <a:pt x="129868" y="26954"/>
                  </a:moveTo>
                  <a:cubicBezTo>
                    <a:pt x="135402" y="26954"/>
                    <a:pt x="139750" y="31429"/>
                    <a:pt x="139750" y="37125"/>
                  </a:cubicBezTo>
                  <a:cubicBezTo>
                    <a:pt x="139750" y="43228"/>
                    <a:pt x="135402" y="48110"/>
                    <a:pt x="129868" y="48110"/>
                  </a:cubicBezTo>
                  <a:cubicBezTo>
                    <a:pt x="124729" y="48110"/>
                    <a:pt x="120381" y="43228"/>
                    <a:pt x="120381" y="37125"/>
                  </a:cubicBezTo>
                  <a:cubicBezTo>
                    <a:pt x="120381" y="31429"/>
                    <a:pt x="124729" y="26954"/>
                    <a:pt x="129868" y="26954"/>
                  </a:cubicBezTo>
                  <a:close/>
                  <a:moveTo>
                    <a:pt x="89836" y="26954"/>
                  </a:moveTo>
                  <a:cubicBezTo>
                    <a:pt x="95641" y="26954"/>
                    <a:pt x="100202" y="31429"/>
                    <a:pt x="100202" y="37125"/>
                  </a:cubicBezTo>
                  <a:cubicBezTo>
                    <a:pt x="100202" y="43228"/>
                    <a:pt x="95641" y="48110"/>
                    <a:pt x="89836" y="48110"/>
                  </a:cubicBezTo>
                  <a:cubicBezTo>
                    <a:pt x="84032" y="48110"/>
                    <a:pt x="79056" y="43228"/>
                    <a:pt x="79056" y="37125"/>
                  </a:cubicBezTo>
                  <a:cubicBezTo>
                    <a:pt x="79056" y="31429"/>
                    <a:pt x="84032" y="26954"/>
                    <a:pt x="89836" y="26954"/>
                  </a:cubicBezTo>
                  <a:close/>
                  <a:moveTo>
                    <a:pt x="48299" y="26954"/>
                  </a:moveTo>
                  <a:cubicBezTo>
                    <a:pt x="54218" y="26954"/>
                    <a:pt x="58868" y="31429"/>
                    <a:pt x="58868" y="37125"/>
                  </a:cubicBezTo>
                  <a:cubicBezTo>
                    <a:pt x="58868" y="43228"/>
                    <a:pt x="54218" y="48110"/>
                    <a:pt x="48299" y="48110"/>
                  </a:cubicBezTo>
                  <a:cubicBezTo>
                    <a:pt x="42380" y="48110"/>
                    <a:pt x="37730" y="43228"/>
                    <a:pt x="37730" y="37125"/>
                  </a:cubicBezTo>
                  <a:cubicBezTo>
                    <a:pt x="37730" y="31429"/>
                    <a:pt x="42380" y="26954"/>
                    <a:pt x="48299" y="26954"/>
                  </a:cubicBezTo>
                  <a:close/>
                  <a:moveTo>
                    <a:pt x="31780" y="14250"/>
                  </a:moveTo>
                  <a:cubicBezTo>
                    <a:pt x="22002" y="14250"/>
                    <a:pt x="14260" y="21985"/>
                    <a:pt x="14260" y="32164"/>
                  </a:cubicBezTo>
                  <a:lnTo>
                    <a:pt x="14260" y="63106"/>
                  </a:lnTo>
                  <a:lnTo>
                    <a:pt x="533335" y="63106"/>
                  </a:lnTo>
                  <a:lnTo>
                    <a:pt x="533335" y="32164"/>
                  </a:lnTo>
                  <a:cubicBezTo>
                    <a:pt x="533335" y="21985"/>
                    <a:pt x="525187" y="14250"/>
                    <a:pt x="515816" y="14250"/>
                  </a:cubicBezTo>
                  <a:close/>
                  <a:moveTo>
                    <a:pt x="31780" y="0"/>
                  </a:moveTo>
                  <a:lnTo>
                    <a:pt x="515816" y="0"/>
                  </a:lnTo>
                  <a:cubicBezTo>
                    <a:pt x="533335" y="0"/>
                    <a:pt x="547596" y="14250"/>
                    <a:pt x="547596" y="32164"/>
                  </a:cubicBezTo>
                  <a:lnTo>
                    <a:pt x="547596" y="367236"/>
                  </a:lnTo>
                  <a:cubicBezTo>
                    <a:pt x="547596" y="383928"/>
                    <a:pt x="534965" y="394921"/>
                    <a:pt x="515816" y="394921"/>
                  </a:cubicBezTo>
                  <a:lnTo>
                    <a:pt x="31780" y="394921"/>
                  </a:lnTo>
                  <a:cubicBezTo>
                    <a:pt x="12223" y="394921"/>
                    <a:pt x="0" y="383928"/>
                    <a:pt x="0" y="367236"/>
                  </a:cubicBezTo>
                  <a:lnTo>
                    <a:pt x="0" y="32164"/>
                  </a:lnTo>
                  <a:cubicBezTo>
                    <a:pt x="0" y="14250"/>
                    <a:pt x="14260" y="0"/>
                    <a:pt x="31780" y="0"/>
                  </a:cubicBez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a:p>
          </p:txBody>
        </p:sp>
        <p:sp>
          <p:nvSpPr>
            <p:cNvPr id="26" name="pole tekstowe 25">
              <a:extLst>
                <a:ext uri="{FF2B5EF4-FFF2-40B4-BE49-F238E27FC236}">
                  <a16:creationId xmlns:a16="http://schemas.microsoft.com/office/drawing/2014/main" id="{32DB5B95-D4ED-1345-AD2C-FE96E5DE3E16}"/>
                </a:ext>
              </a:extLst>
            </p:cNvPr>
            <p:cNvSpPr txBox="1"/>
            <p:nvPr/>
          </p:nvSpPr>
          <p:spPr>
            <a:xfrm>
              <a:off x="1473561" y="3551805"/>
              <a:ext cx="1113303" cy="857718"/>
            </a:xfrm>
            <a:prstGeom prst="rect">
              <a:avLst/>
            </a:prstGeom>
            <a:noFill/>
          </p:spPr>
          <p:txBody>
            <a:bodyPr wrap="none" rtlCol="0">
              <a:spAutoFit/>
            </a:bodyPr>
            <a:lstStyle>
              <a:defPPr>
                <a:defRPr lang="pl-PL"/>
              </a:defPPr>
              <a:lvl1pPr>
                <a:defRPr>
                  <a:latin typeface="Arial" panose="020B0604020202020204" pitchFamily="34" charset="0"/>
                  <a:ea typeface="Helvetica Neue" panose="02000503000000020004" pitchFamily="2" charset="0"/>
                  <a:cs typeface="Arial" panose="020B0604020202020204" pitchFamily="34" charset="0"/>
                </a:defRPr>
              </a:lvl1pPr>
            </a:lstStyle>
            <a:p>
              <a:r>
                <a:rPr lang="pl-PL" sz="900"/>
                <a:t>Data</a:t>
              </a:r>
            </a:p>
            <a:p>
              <a:r>
                <a:rPr lang="pl-PL" sz="900" b="1"/>
                <a:t>contains</a:t>
              </a:r>
            </a:p>
            <a:p>
              <a:r>
                <a:rPr lang="pl-PL" sz="900"/>
                <a:t>patterns</a:t>
              </a:r>
            </a:p>
          </p:txBody>
        </p:sp>
      </p:grpSp>
      <p:grpSp>
        <p:nvGrpSpPr>
          <p:cNvPr id="27" name="Grupa 26">
            <a:extLst>
              <a:ext uri="{FF2B5EF4-FFF2-40B4-BE49-F238E27FC236}">
                <a16:creationId xmlns:a16="http://schemas.microsoft.com/office/drawing/2014/main" id="{EE9BB8BA-0684-CB48-9B5A-6AFACF07242C}"/>
              </a:ext>
            </a:extLst>
          </p:cNvPr>
          <p:cNvGrpSpPr/>
          <p:nvPr/>
        </p:nvGrpSpPr>
        <p:grpSpPr>
          <a:xfrm>
            <a:off x="4192718" y="3457097"/>
            <a:ext cx="864339" cy="1320819"/>
            <a:chOff x="4011051" y="2239643"/>
            <a:chExt cx="1459854" cy="2230842"/>
          </a:xfrm>
        </p:grpSpPr>
        <p:sp>
          <p:nvSpPr>
            <p:cNvPr id="28" name="Freeform 49">
              <a:extLst>
                <a:ext uri="{FF2B5EF4-FFF2-40B4-BE49-F238E27FC236}">
                  <a16:creationId xmlns:a16="http://schemas.microsoft.com/office/drawing/2014/main" id="{BB0C97B2-5A79-3240-A323-3CD532B90D3E}"/>
                </a:ext>
              </a:extLst>
            </p:cNvPr>
            <p:cNvSpPr>
              <a:spLocks noChangeArrowheads="1"/>
            </p:cNvSpPr>
            <p:nvPr/>
          </p:nvSpPr>
          <p:spPr bwMode="auto">
            <a:xfrm>
              <a:off x="4148874" y="2239643"/>
              <a:ext cx="1110989" cy="997014"/>
            </a:xfrm>
            <a:custGeom>
              <a:avLst/>
              <a:gdLst>
                <a:gd name="connsiteX0" fmla="*/ 53829 w 547596"/>
                <a:gd name="connsiteY0" fmla="*/ 395328 h 517113"/>
                <a:gd name="connsiteX1" fmla="*/ 69309 w 547596"/>
                <a:gd name="connsiteY1" fmla="*/ 395328 h 517113"/>
                <a:gd name="connsiteX2" fmla="*/ 76841 w 547596"/>
                <a:gd name="connsiteY2" fmla="*/ 402516 h 517113"/>
                <a:gd name="connsiteX3" fmla="*/ 69309 w 547596"/>
                <a:gd name="connsiteY3" fmla="*/ 409304 h 517113"/>
                <a:gd name="connsiteX4" fmla="*/ 53829 w 547596"/>
                <a:gd name="connsiteY4" fmla="*/ 409304 h 517113"/>
                <a:gd name="connsiteX5" fmla="*/ 46716 w 547596"/>
                <a:gd name="connsiteY5" fmla="*/ 402516 h 517113"/>
                <a:gd name="connsiteX6" fmla="*/ 53829 w 547596"/>
                <a:gd name="connsiteY6" fmla="*/ 395328 h 517113"/>
                <a:gd name="connsiteX7" fmla="*/ 465354 w 547596"/>
                <a:gd name="connsiteY7" fmla="*/ 355622 h 517113"/>
                <a:gd name="connsiteX8" fmla="*/ 449256 w 547596"/>
                <a:gd name="connsiteY8" fmla="*/ 371446 h 517113"/>
                <a:gd name="connsiteX9" fmla="*/ 449256 w 547596"/>
                <a:gd name="connsiteY9" fmla="*/ 386459 h 517113"/>
                <a:gd name="connsiteX10" fmla="*/ 465354 w 547596"/>
                <a:gd name="connsiteY10" fmla="*/ 402284 h 517113"/>
                <a:gd name="connsiteX11" fmla="*/ 481039 w 547596"/>
                <a:gd name="connsiteY11" fmla="*/ 386459 h 517113"/>
                <a:gd name="connsiteX12" fmla="*/ 481039 w 547596"/>
                <a:gd name="connsiteY12" fmla="*/ 371446 h 517113"/>
                <a:gd name="connsiteX13" fmla="*/ 465354 w 547596"/>
                <a:gd name="connsiteY13" fmla="*/ 355622 h 517113"/>
                <a:gd name="connsiteX14" fmla="*/ 82767 w 547596"/>
                <a:gd name="connsiteY14" fmla="*/ 350404 h 517113"/>
                <a:gd name="connsiteX15" fmla="*/ 143217 w 547596"/>
                <a:gd name="connsiteY15" fmla="*/ 350404 h 517113"/>
                <a:gd name="connsiteX16" fmla="*/ 150520 w 547596"/>
                <a:gd name="connsiteY16" fmla="*/ 357397 h 517113"/>
                <a:gd name="connsiteX17" fmla="*/ 143217 w 547596"/>
                <a:gd name="connsiteY17" fmla="*/ 364391 h 517113"/>
                <a:gd name="connsiteX18" fmla="*/ 82767 w 547596"/>
                <a:gd name="connsiteY18" fmla="*/ 364391 h 517113"/>
                <a:gd name="connsiteX19" fmla="*/ 75464 w 547596"/>
                <a:gd name="connsiteY19" fmla="*/ 357397 h 517113"/>
                <a:gd name="connsiteX20" fmla="*/ 82767 w 547596"/>
                <a:gd name="connsiteY20" fmla="*/ 350404 h 517113"/>
                <a:gd name="connsiteX21" fmla="*/ 399537 w 547596"/>
                <a:gd name="connsiteY21" fmla="*/ 342653 h 517113"/>
                <a:gd name="connsiteX22" fmla="*/ 404454 w 547596"/>
                <a:gd name="connsiteY22" fmla="*/ 349640 h 517113"/>
                <a:gd name="connsiteX23" fmla="*/ 404454 w 547596"/>
                <a:gd name="connsiteY23" fmla="*/ 403893 h 517113"/>
                <a:gd name="connsiteX24" fmla="*/ 412650 w 547596"/>
                <a:gd name="connsiteY24" fmla="*/ 403893 h 517113"/>
                <a:gd name="connsiteX25" fmla="*/ 420026 w 547596"/>
                <a:gd name="connsiteY25" fmla="*/ 410880 h 517113"/>
                <a:gd name="connsiteX26" fmla="*/ 412650 w 547596"/>
                <a:gd name="connsiteY26" fmla="*/ 418278 h 517113"/>
                <a:gd name="connsiteX27" fmla="*/ 381096 w 547596"/>
                <a:gd name="connsiteY27" fmla="*/ 418278 h 517113"/>
                <a:gd name="connsiteX28" fmla="*/ 373720 w 547596"/>
                <a:gd name="connsiteY28" fmla="*/ 410880 h 517113"/>
                <a:gd name="connsiteX29" fmla="*/ 381096 w 547596"/>
                <a:gd name="connsiteY29" fmla="*/ 403893 h 517113"/>
                <a:gd name="connsiteX30" fmla="*/ 390112 w 547596"/>
                <a:gd name="connsiteY30" fmla="*/ 403893 h 517113"/>
                <a:gd name="connsiteX31" fmla="*/ 390112 w 547596"/>
                <a:gd name="connsiteY31" fmla="*/ 373478 h 517113"/>
                <a:gd name="connsiteX32" fmla="*/ 388063 w 547596"/>
                <a:gd name="connsiteY32" fmla="*/ 376355 h 517113"/>
                <a:gd name="connsiteX33" fmla="*/ 378228 w 547596"/>
                <a:gd name="connsiteY33" fmla="*/ 378411 h 517113"/>
                <a:gd name="connsiteX34" fmla="*/ 376179 w 547596"/>
                <a:gd name="connsiteY34" fmla="*/ 368546 h 517113"/>
                <a:gd name="connsiteX35" fmla="*/ 391341 w 547596"/>
                <a:gd name="connsiteY35" fmla="*/ 345530 h 517113"/>
                <a:gd name="connsiteX36" fmla="*/ 399537 w 547596"/>
                <a:gd name="connsiteY36" fmla="*/ 342653 h 517113"/>
                <a:gd name="connsiteX37" fmla="*/ 338857 w 547596"/>
                <a:gd name="connsiteY37" fmla="*/ 342653 h 517113"/>
                <a:gd name="connsiteX38" fmla="*/ 343775 w 547596"/>
                <a:gd name="connsiteY38" fmla="*/ 349640 h 517113"/>
                <a:gd name="connsiteX39" fmla="*/ 343775 w 547596"/>
                <a:gd name="connsiteY39" fmla="*/ 403893 h 517113"/>
                <a:gd name="connsiteX40" fmla="*/ 351971 w 547596"/>
                <a:gd name="connsiteY40" fmla="*/ 403893 h 517113"/>
                <a:gd name="connsiteX41" fmla="*/ 358937 w 547596"/>
                <a:gd name="connsiteY41" fmla="*/ 410880 h 517113"/>
                <a:gd name="connsiteX42" fmla="*/ 351971 w 547596"/>
                <a:gd name="connsiteY42" fmla="*/ 418278 h 517113"/>
                <a:gd name="connsiteX43" fmla="*/ 320007 w 547596"/>
                <a:gd name="connsiteY43" fmla="*/ 418278 h 517113"/>
                <a:gd name="connsiteX44" fmla="*/ 312631 w 547596"/>
                <a:gd name="connsiteY44" fmla="*/ 410880 h 517113"/>
                <a:gd name="connsiteX45" fmla="*/ 320007 w 547596"/>
                <a:gd name="connsiteY45" fmla="*/ 403893 h 517113"/>
                <a:gd name="connsiteX46" fmla="*/ 329432 w 547596"/>
                <a:gd name="connsiteY46" fmla="*/ 403893 h 517113"/>
                <a:gd name="connsiteX47" fmla="*/ 329432 w 547596"/>
                <a:gd name="connsiteY47" fmla="*/ 373478 h 517113"/>
                <a:gd name="connsiteX48" fmla="*/ 326974 w 547596"/>
                <a:gd name="connsiteY48" fmla="*/ 376355 h 517113"/>
                <a:gd name="connsiteX49" fmla="*/ 317139 w 547596"/>
                <a:gd name="connsiteY49" fmla="*/ 378411 h 517113"/>
                <a:gd name="connsiteX50" fmla="*/ 315090 w 547596"/>
                <a:gd name="connsiteY50" fmla="*/ 368546 h 517113"/>
                <a:gd name="connsiteX51" fmla="*/ 330662 w 547596"/>
                <a:gd name="connsiteY51" fmla="*/ 345530 h 517113"/>
                <a:gd name="connsiteX52" fmla="*/ 338857 w 547596"/>
                <a:gd name="connsiteY52" fmla="*/ 342653 h 517113"/>
                <a:gd name="connsiteX53" fmla="*/ 465354 w 547596"/>
                <a:gd name="connsiteY53" fmla="*/ 341420 h 517113"/>
                <a:gd name="connsiteX54" fmla="*/ 495485 w 547596"/>
                <a:gd name="connsiteY54" fmla="*/ 371446 h 517113"/>
                <a:gd name="connsiteX55" fmla="*/ 495485 w 547596"/>
                <a:gd name="connsiteY55" fmla="*/ 386459 h 517113"/>
                <a:gd name="connsiteX56" fmla="*/ 465354 w 547596"/>
                <a:gd name="connsiteY56" fmla="*/ 416485 h 517113"/>
                <a:gd name="connsiteX57" fmla="*/ 434809 w 547596"/>
                <a:gd name="connsiteY57" fmla="*/ 386459 h 517113"/>
                <a:gd name="connsiteX58" fmla="*/ 434809 w 547596"/>
                <a:gd name="connsiteY58" fmla="*/ 371446 h 517113"/>
                <a:gd name="connsiteX59" fmla="*/ 465354 w 547596"/>
                <a:gd name="connsiteY59" fmla="*/ 341420 h 517113"/>
                <a:gd name="connsiteX60" fmla="*/ 37974 w 547596"/>
                <a:gd name="connsiteY60" fmla="*/ 303684 h 517113"/>
                <a:gd name="connsiteX61" fmla="*/ 84203 w 547596"/>
                <a:gd name="connsiteY61" fmla="*/ 303684 h 517113"/>
                <a:gd name="connsiteX62" fmla="*/ 91220 w 547596"/>
                <a:gd name="connsiteY62" fmla="*/ 310872 h 517113"/>
                <a:gd name="connsiteX63" fmla="*/ 84203 w 547596"/>
                <a:gd name="connsiteY63" fmla="*/ 317660 h 517113"/>
                <a:gd name="connsiteX64" fmla="*/ 37974 w 547596"/>
                <a:gd name="connsiteY64" fmla="*/ 317660 h 517113"/>
                <a:gd name="connsiteX65" fmla="*/ 30544 w 547596"/>
                <a:gd name="connsiteY65" fmla="*/ 310872 h 517113"/>
                <a:gd name="connsiteX66" fmla="*/ 37974 w 547596"/>
                <a:gd name="connsiteY66" fmla="*/ 303684 h 517113"/>
                <a:gd name="connsiteX67" fmla="*/ 411452 w 547596"/>
                <a:gd name="connsiteY67" fmla="*/ 265851 h 517113"/>
                <a:gd name="connsiteX68" fmla="*/ 395355 w 547596"/>
                <a:gd name="connsiteY68" fmla="*/ 281353 h 517113"/>
                <a:gd name="connsiteX69" fmla="*/ 395355 w 547596"/>
                <a:gd name="connsiteY69" fmla="*/ 296856 h 517113"/>
                <a:gd name="connsiteX70" fmla="*/ 411452 w 547596"/>
                <a:gd name="connsiteY70" fmla="*/ 312358 h 517113"/>
                <a:gd name="connsiteX71" fmla="*/ 427137 w 547596"/>
                <a:gd name="connsiteY71" fmla="*/ 296856 h 517113"/>
                <a:gd name="connsiteX72" fmla="*/ 427137 w 547596"/>
                <a:gd name="connsiteY72" fmla="*/ 281353 h 517113"/>
                <a:gd name="connsiteX73" fmla="*/ 411452 w 547596"/>
                <a:gd name="connsiteY73" fmla="*/ 265851 h 517113"/>
                <a:gd name="connsiteX74" fmla="*/ 342763 w 547596"/>
                <a:gd name="connsiteY74" fmla="*/ 265851 h 517113"/>
                <a:gd name="connsiteX75" fmla="*/ 327078 w 547596"/>
                <a:gd name="connsiteY75" fmla="*/ 281353 h 517113"/>
                <a:gd name="connsiteX76" fmla="*/ 327078 w 547596"/>
                <a:gd name="connsiteY76" fmla="*/ 296856 h 517113"/>
                <a:gd name="connsiteX77" fmla="*/ 342763 w 547596"/>
                <a:gd name="connsiteY77" fmla="*/ 312358 h 517113"/>
                <a:gd name="connsiteX78" fmla="*/ 358860 w 547596"/>
                <a:gd name="connsiteY78" fmla="*/ 296856 h 517113"/>
                <a:gd name="connsiteX79" fmla="*/ 358860 w 547596"/>
                <a:gd name="connsiteY79" fmla="*/ 281353 h 517113"/>
                <a:gd name="connsiteX80" fmla="*/ 342763 w 547596"/>
                <a:gd name="connsiteY80" fmla="*/ 265851 h 517113"/>
                <a:gd name="connsiteX81" fmla="*/ 53613 w 547596"/>
                <a:gd name="connsiteY81" fmla="*/ 260558 h 517113"/>
                <a:gd name="connsiteX82" fmla="*/ 114469 w 547596"/>
                <a:gd name="connsiteY82" fmla="*/ 260558 h 517113"/>
                <a:gd name="connsiteX83" fmla="*/ 121772 w 547596"/>
                <a:gd name="connsiteY83" fmla="*/ 267746 h 517113"/>
                <a:gd name="connsiteX84" fmla="*/ 114469 w 547596"/>
                <a:gd name="connsiteY84" fmla="*/ 274534 h 517113"/>
                <a:gd name="connsiteX85" fmla="*/ 53613 w 547596"/>
                <a:gd name="connsiteY85" fmla="*/ 274534 h 517113"/>
                <a:gd name="connsiteX86" fmla="*/ 46716 w 547596"/>
                <a:gd name="connsiteY86" fmla="*/ 267746 h 517113"/>
                <a:gd name="connsiteX87" fmla="*/ 53613 w 547596"/>
                <a:gd name="connsiteY87" fmla="*/ 260558 h 517113"/>
                <a:gd name="connsiteX88" fmla="*/ 411452 w 547596"/>
                <a:gd name="connsiteY88" fmla="*/ 251573 h 517113"/>
                <a:gd name="connsiteX89" fmla="*/ 441584 w 547596"/>
                <a:gd name="connsiteY89" fmla="*/ 281353 h 517113"/>
                <a:gd name="connsiteX90" fmla="*/ 441584 w 547596"/>
                <a:gd name="connsiteY90" fmla="*/ 296856 h 517113"/>
                <a:gd name="connsiteX91" fmla="*/ 411452 w 547596"/>
                <a:gd name="connsiteY91" fmla="*/ 326636 h 517113"/>
                <a:gd name="connsiteX92" fmla="*/ 380908 w 547596"/>
                <a:gd name="connsiteY92" fmla="*/ 296856 h 517113"/>
                <a:gd name="connsiteX93" fmla="*/ 380908 w 547596"/>
                <a:gd name="connsiteY93" fmla="*/ 281353 h 517113"/>
                <a:gd name="connsiteX94" fmla="*/ 411452 w 547596"/>
                <a:gd name="connsiteY94" fmla="*/ 251573 h 517113"/>
                <a:gd name="connsiteX95" fmla="*/ 342763 w 547596"/>
                <a:gd name="connsiteY95" fmla="*/ 251573 h 517113"/>
                <a:gd name="connsiteX96" fmla="*/ 373307 w 547596"/>
                <a:gd name="connsiteY96" fmla="*/ 281353 h 517113"/>
                <a:gd name="connsiteX97" fmla="*/ 373307 w 547596"/>
                <a:gd name="connsiteY97" fmla="*/ 296856 h 517113"/>
                <a:gd name="connsiteX98" fmla="*/ 342763 w 547596"/>
                <a:gd name="connsiteY98" fmla="*/ 326636 h 517113"/>
                <a:gd name="connsiteX99" fmla="*/ 312631 w 547596"/>
                <a:gd name="connsiteY99" fmla="*/ 296856 h 517113"/>
                <a:gd name="connsiteX100" fmla="*/ 312631 w 547596"/>
                <a:gd name="connsiteY100" fmla="*/ 281353 h 517113"/>
                <a:gd name="connsiteX101" fmla="*/ 342763 w 547596"/>
                <a:gd name="connsiteY101" fmla="*/ 251573 h 517113"/>
                <a:gd name="connsiteX102" fmla="*/ 475000 w 547596"/>
                <a:gd name="connsiteY102" fmla="*/ 250583 h 517113"/>
                <a:gd name="connsiteX103" fmla="*/ 479917 w 547596"/>
                <a:gd name="connsiteY103" fmla="*/ 257444 h 517113"/>
                <a:gd name="connsiteX104" fmla="*/ 479917 w 547596"/>
                <a:gd name="connsiteY104" fmla="*/ 310718 h 517113"/>
                <a:gd name="connsiteX105" fmla="*/ 488113 w 547596"/>
                <a:gd name="connsiteY105" fmla="*/ 310718 h 517113"/>
                <a:gd name="connsiteX106" fmla="*/ 495489 w 547596"/>
                <a:gd name="connsiteY106" fmla="*/ 317982 h 517113"/>
                <a:gd name="connsiteX107" fmla="*/ 488113 w 547596"/>
                <a:gd name="connsiteY107" fmla="*/ 324843 h 517113"/>
                <a:gd name="connsiteX108" fmla="*/ 456149 w 547596"/>
                <a:gd name="connsiteY108" fmla="*/ 324843 h 517113"/>
                <a:gd name="connsiteX109" fmla="*/ 449183 w 547596"/>
                <a:gd name="connsiteY109" fmla="*/ 317982 h 517113"/>
                <a:gd name="connsiteX110" fmla="*/ 456149 w 547596"/>
                <a:gd name="connsiteY110" fmla="*/ 310718 h 517113"/>
                <a:gd name="connsiteX111" fmla="*/ 465575 w 547596"/>
                <a:gd name="connsiteY111" fmla="*/ 310718 h 517113"/>
                <a:gd name="connsiteX112" fmla="*/ 465575 w 547596"/>
                <a:gd name="connsiteY112" fmla="*/ 281256 h 517113"/>
                <a:gd name="connsiteX113" fmla="*/ 463526 w 547596"/>
                <a:gd name="connsiteY113" fmla="*/ 284081 h 517113"/>
                <a:gd name="connsiteX114" fmla="*/ 453691 w 547596"/>
                <a:gd name="connsiteY114" fmla="*/ 286099 h 517113"/>
                <a:gd name="connsiteX115" fmla="*/ 451642 w 547596"/>
                <a:gd name="connsiteY115" fmla="*/ 276413 h 517113"/>
                <a:gd name="connsiteX116" fmla="*/ 466804 w 547596"/>
                <a:gd name="connsiteY116" fmla="*/ 253812 h 517113"/>
                <a:gd name="connsiteX117" fmla="*/ 475000 w 547596"/>
                <a:gd name="connsiteY117" fmla="*/ 250583 h 517113"/>
                <a:gd name="connsiteX118" fmla="*/ 113310 w 547596"/>
                <a:gd name="connsiteY118" fmla="*/ 212039 h 517113"/>
                <a:gd name="connsiteX119" fmla="*/ 173760 w 547596"/>
                <a:gd name="connsiteY119" fmla="*/ 212039 h 517113"/>
                <a:gd name="connsiteX120" fmla="*/ 181063 w 547596"/>
                <a:gd name="connsiteY120" fmla="*/ 219226 h 517113"/>
                <a:gd name="connsiteX121" fmla="*/ 173760 w 547596"/>
                <a:gd name="connsiteY121" fmla="*/ 226015 h 517113"/>
                <a:gd name="connsiteX122" fmla="*/ 113310 w 547596"/>
                <a:gd name="connsiteY122" fmla="*/ 226015 h 517113"/>
                <a:gd name="connsiteX123" fmla="*/ 106007 w 547596"/>
                <a:gd name="connsiteY123" fmla="*/ 219226 h 517113"/>
                <a:gd name="connsiteX124" fmla="*/ 113310 w 547596"/>
                <a:gd name="connsiteY124" fmla="*/ 212039 h 517113"/>
                <a:gd name="connsiteX125" fmla="*/ 342763 w 547596"/>
                <a:gd name="connsiteY125" fmla="*/ 174131 h 517113"/>
                <a:gd name="connsiteX126" fmla="*/ 327078 w 547596"/>
                <a:gd name="connsiteY126" fmla="*/ 189955 h 517113"/>
                <a:gd name="connsiteX127" fmla="*/ 327078 w 547596"/>
                <a:gd name="connsiteY127" fmla="*/ 204968 h 517113"/>
                <a:gd name="connsiteX128" fmla="*/ 342763 w 547596"/>
                <a:gd name="connsiteY128" fmla="*/ 220793 h 517113"/>
                <a:gd name="connsiteX129" fmla="*/ 358860 w 547596"/>
                <a:gd name="connsiteY129" fmla="*/ 204968 h 517113"/>
                <a:gd name="connsiteX130" fmla="*/ 358860 w 547596"/>
                <a:gd name="connsiteY130" fmla="*/ 189955 h 517113"/>
                <a:gd name="connsiteX131" fmla="*/ 342763 w 547596"/>
                <a:gd name="connsiteY131" fmla="*/ 174131 h 517113"/>
                <a:gd name="connsiteX132" fmla="*/ 82842 w 547596"/>
                <a:gd name="connsiteY132" fmla="*/ 167117 h 517113"/>
                <a:gd name="connsiteX133" fmla="*/ 128761 w 547596"/>
                <a:gd name="connsiteY133" fmla="*/ 167117 h 517113"/>
                <a:gd name="connsiteX134" fmla="*/ 136141 w 547596"/>
                <a:gd name="connsiteY134" fmla="*/ 174304 h 517113"/>
                <a:gd name="connsiteX135" fmla="*/ 128761 w 547596"/>
                <a:gd name="connsiteY135" fmla="*/ 181093 h 517113"/>
                <a:gd name="connsiteX136" fmla="*/ 82842 w 547596"/>
                <a:gd name="connsiteY136" fmla="*/ 181093 h 517113"/>
                <a:gd name="connsiteX137" fmla="*/ 75462 w 547596"/>
                <a:gd name="connsiteY137" fmla="*/ 174304 h 517113"/>
                <a:gd name="connsiteX138" fmla="*/ 82842 w 547596"/>
                <a:gd name="connsiteY138" fmla="*/ 167117 h 517113"/>
                <a:gd name="connsiteX139" fmla="*/ 342763 w 547596"/>
                <a:gd name="connsiteY139" fmla="*/ 159929 h 517113"/>
                <a:gd name="connsiteX140" fmla="*/ 373307 w 547596"/>
                <a:gd name="connsiteY140" fmla="*/ 189955 h 517113"/>
                <a:gd name="connsiteX141" fmla="*/ 373307 w 547596"/>
                <a:gd name="connsiteY141" fmla="*/ 204968 h 517113"/>
                <a:gd name="connsiteX142" fmla="*/ 342763 w 547596"/>
                <a:gd name="connsiteY142" fmla="*/ 234994 h 517113"/>
                <a:gd name="connsiteX143" fmla="*/ 312631 w 547596"/>
                <a:gd name="connsiteY143" fmla="*/ 204968 h 517113"/>
                <a:gd name="connsiteX144" fmla="*/ 312631 w 547596"/>
                <a:gd name="connsiteY144" fmla="*/ 189955 h 517113"/>
                <a:gd name="connsiteX145" fmla="*/ 342763 w 547596"/>
                <a:gd name="connsiteY145" fmla="*/ 159929 h 517113"/>
                <a:gd name="connsiteX146" fmla="*/ 474815 w 547596"/>
                <a:gd name="connsiteY146" fmla="*/ 158939 h 517113"/>
                <a:gd name="connsiteX147" fmla="*/ 480189 w 547596"/>
                <a:gd name="connsiteY147" fmla="*/ 165800 h 517113"/>
                <a:gd name="connsiteX148" fmla="*/ 480189 w 547596"/>
                <a:gd name="connsiteY148" fmla="*/ 219074 h 517113"/>
                <a:gd name="connsiteX149" fmla="*/ 488044 w 547596"/>
                <a:gd name="connsiteY149" fmla="*/ 219074 h 517113"/>
                <a:gd name="connsiteX150" fmla="*/ 495486 w 547596"/>
                <a:gd name="connsiteY150" fmla="*/ 226338 h 517113"/>
                <a:gd name="connsiteX151" fmla="*/ 488044 w 547596"/>
                <a:gd name="connsiteY151" fmla="*/ 233199 h 517113"/>
                <a:gd name="connsiteX152" fmla="*/ 456625 w 547596"/>
                <a:gd name="connsiteY152" fmla="*/ 233199 h 517113"/>
                <a:gd name="connsiteX153" fmla="*/ 449183 w 547596"/>
                <a:gd name="connsiteY153" fmla="*/ 226338 h 517113"/>
                <a:gd name="connsiteX154" fmla="*/ 456625 w 547596"/>
                <a:gd name="connsiteY154" fmla="*/ 219074 h 517113"/>
                <a:gd name="connsiteX155" fmla="*/ 465720 w 547596"/>
                <a:gd name="connsiteY155" fmla="*/ 219074 h 517113"/>
                <a:gd name="connsiteX156" fmla="*/ 465720 w 547596"/>
                <a:gd name="connsiteY156" fmla="*/ 189208 h 517113"/>
                <a:gd name="connsiteX157" fmla="*/ 463653 w 547596"/>
                <a:gd name="connsiteY157" fmla="*/ 192437 h 517113"/>
                <a:gd name="connsiteX158" fmla="*/ 453317 w 547596"/>
                <a:gd name="connsiteY158" fmla="*/ 194455 h 517113"/>
                <a:gd name="connsiteX159" fmla="*/ 451250 w 547596"/>
                <a:gd name="connsiteY159" fmla="*/ 184365 h 517113"/>
                <a:gd name="connsiteX160" fmla="*/ 466960 w 547596"/>
                <a:gd name="connsiteY160" fmla="*/ 161764 h 517113"/>
                <a:gd name="connsiteX161" fmla="*/ 474815 w 547596"/>
                <a:gd name="connsiteY161" fmla="*/ 158939 h 517113"/>
                <a:gd name="connsiteX162" fmla="*/ 414139 w 547596"/>
                <a:gd name="connsiteY162" fmla="*/ 158939 h 517113"/>
                <a:gd name="connsiteX163" fmla="*/ 419100 w 547596"/>
                <a:gd name="connsiteY163" fmla="*/ 165800 h 517113"/>
                <a:gd name="connsiteX164" fmla="*/ 419100 w 547596"/>
                <a:gd name="connsiteY164" fmla="*/ 219074 h 517113"/>
                <a:gd name="connsiteX165" fmla="*/ 427368 w 547596"/>
                <a:gd name="connsiteY165" fmla="*/ 219074 h 517113"/>
                <a:gd name="connsiteX166" fmla="*/ 434397 w 547596"/>
                <a:gd name="connsiteY166" fmla="*/ 226338 h 517113"/>
                <a:gd name="connsiteX167" fmla="*/ 427368 w 547596"/>
                <a:gd name="connsiteY167" fmla="*/ 233199 h 517113"/>
                <a:gd name="connsiteX168" fmla="*/ 395535 w 547596"/>
                <a:gd name="connsiteY168" fmla="*/ 233199 h 517113"/>
                <a:gd name="connsiteX169" fmla="*/ 388094 w 547596"/>
                <a:gd name="connsiteY169" fmla="*/ 226338 h 517113"/>
                <a:gd name="connsiteX170" fmla="*/ 395535 w 547596"/>
                <a:gd name="connsiteY170" fmla="*/ 219074 h 517113"/>
                <a:gd name="connsiteX171" fmla="*/ 404631 w 547596"/>
                <a:gd name="connsiteY171" fmla="*/ 219074 h 517113"/>
                <a:gd name="connsiteX172" fmla="*/ 404631 w 547596"/>
                <a:gd name="connsiteY172" fmla="*/ 189208 h 517113"/>
                <a:gd name="connsiteX173" fmla="*/ 402563 w 547596"/>
                <a:gd name="connsiteY173" fmla="*/ 192437 h 517113"/>
                <a:gd name="connsiteX174" fmla="*/ 392228 w 547596"/>
                <a:gd name="connsiteY174" fmla="*/ 194455 h 517113"/>
                <a:gd name="connsiteX175" fmla="*/ 390574 w 547596"/>
                <a:gd name="connsiteY175" fmla="*/ 184365 h 517113"/>
                <a:gd name="connsiteX176" fmla="*/ 405871 w 547596"/>
                <a:gd name="connsiteY176" fmla="*/ 161764 h 517113"/>
                <a:gd name="connsiteX177" fmla="*/ 414139 w 547596"/>
                <a:gd name="connsiteY177" fmla="*/ 158939 h 517113"/>
                <a:gd name="connsiteX178" fmla="*/ 280724 w 547596"/>
                <a:gd name="connsiteY178" fmla="*/ 138141 h 517113"/>
                <a:gd name="connsiteX179" fmla="*/ 280724 w 547596"/>
                <a:gd name="connsiteY179" fmla="*/ 441726 h 517113"/>
                <a:gd name="connsiteX180" fmla="*/ 516223 w 547596"/>
                <a:gd name="connsiteY180" fmla="*/ 441726 h 517113"/>
                <a:gd name="connsiteX181" fmla="*/ 533335 w 547596"/>
                <a:gd name="connsiteY181" fmla="*/ 428686 h 517113"/>
                <a:gd name="connsiteX182" fmla="*/ 533335 w 547596"/>
                <a:gd name="connsiteY182" fmla="*/ 138141 h 517113"/>
                <a:gd name="connsiteX183" fmla="*/ 14260 w 547596"/>
                <a:gd name="connsiteY183" fmla="*/ 138141 h 517113"/>
                <a:gd name="connsiteX184" fmla="*/ 14260 w 547596"/>
                <a:gd name="connsiteY184" fmla="*/ 428686 h 517113"/>
                <a:gd name="connsiteX185" fmla="*/ 31780 w 547596"/>
                <a:gd name="connsiteY185" fmla="*/ 441726 h 517113"/>
                <a:gd name="connsiteX186" fmla="*/ 266464 w 547596"/>
                <a:gd name="connsiteY186" fmla="*/ 441726 h 517113"/>
                <a:gd name="connsiteX187" fmla="*/ 266464 w 547596"/>
                <a:gd name="connsiteY187" fmla="*/ 410349 h 517113"/>
                <a:gd name="connsiteX188" fmla="*/ 114082 w 547596"/>
                <a:gd name="connsiteY188" fmla="*/ 410349 h 517113"/>
                <a:gd name="connsiteX189" fmla="*/ 106748 w 547596"/>
                <a:gd name="connsiteY189" fmla="*/ 403421 h 517113"/>
                <a:gd name="connsiteX190" fmla="*/ 114082 w 547596"/>
                <a:gd name="connsiteY190" fmla="*/ 396086 h 517113"/>
                <a:gd name="connsiteX191" fmla="*/ 266464 w 547596"/>
                <a:gd name="connsiteY191" fmla="*/ 396086 h 517113"/>
                <a:gd name="connsiteX192" fmla="*/ 266464 w 547596"/>
                <a:gd name="connsiteY192" fmla="*/ 364709 h 517113"/>
                <a:gd name="connsiteX193" fmla="*/ 190273 w 547596"/>
                <a:gd name="connsiteY193" fmla="*/ 364709 h 517113"/>
                <a:gd name="connsiteX194" fmla="*/ 182939 w 547596"/>
                <a:gd name="connsiteY194" fmla="*/ 357374 h 517113"/>
                <a:gd name="connsiteX195" fmla="*/ 190273 w 547596"/>
                <a:gd name="connsiteY195" fmla="*/ 350039 h 517113"/>
                <a:gd name="connsiteX196" fmla="*/ 266464 w 547596"/>
                <a:gd name="connsiteY196" fmla="*/ 350039 h 517113"/>
                <a:gd name="connsiteX197" fmla="*/ 266464 w 547596"/>
                <a:gd name="connsiteY197" fmla="*/ 319069 h 517113"/>
                <a:gd name="connsiteX198" fmla="*/ 114082 w 547596"/>
                <a:gd name="connsiteY198" fmla="*/ 319069 h 517113"/>
                <a:gd name="connsiteX199" fmla="*/ 106748 w 547596"/>
                <a:gd name="connsiteY199" fmla="*/ 312142 h 517113"/>
                <a:gd name="connsiteX200" fmla="*/ 114082 w 547596"/>
                <a:gd name="connsiteY200" fmla="*/ 304807 h 517113"/>
                <a:gd name="connsiteX201" fmla="*/ 266464 w 547596"/>
                <a:gd name="connsiteY201" fmla="*/ 304807 h 517113"/>
                <a:gd name="connsiteX202" fmla="*/ 266464 w 547596"/>
                <a:gd name="connsiteY202" fmla="*/ 273022 h 517113"/>
                <a:gd name="connsiteX203" fmla="*/ 159308 w 547596"/>
                <a:gd name="connsiteY203" fmla="*/ 273022 h 517113"/>
                <a:gd name="connsiteX204" fmla="*/ 152381 w 547596"/>
                <a:gd name="connsiteY204" fmla="*/ 266095 h 517113"/>
                <a:gd name="connsiteX205" fmla="*/ 159308 w 547596"/>
                <a:gd name="connsiteY205" fmla="*/ 258760 h 517113"/>
                <a:gd name="connsiteX206" fmla="*/ 266464 w 547596"/>
                <a:gd name="connsiteY206" fmla="*/ 258760 h 517113"/>
                <a:gd name="connsiteX207" fmla="*/ 266464 w 547596"/>
                <a:gd name="connsiteY207" fmla="*/ 227383 h 517113"/>
                <a:gd name="connsiteX208" fmla="*/ 235499 w 547596"/>
                <a:gd name="connsiteY208" fmla="*/ 227383 h 517113"/>
                <a:gd name="connsiteX209" fmla="*/ 228572 w 547596"/>
                <a:gd name="connsiteY209" fmla="*/ 220455 h 517113"/>
                <a:gd name="connsiteX210" fmla="*/ 235499 w 547596"/>
                <a:gd name="connsiteY210" fmla="*/ 213120 h 517113"/>
                <a:gd name="connsiteX211" fmla="*/ 266464 w 547596"/>
                <a:gd name="connsiteY211" fmla="*/ 213120 h 517113"/>
                <a:gd name="connsiteX212" fmla="*/ 266464 w 547596"/>
                <a:gd name="connsiteY212" fmla="*/ 181743 h 517113"/>
                <a:gd name="connsiteX213" fmla="*/ 174790 w 547596"/>
                <a:gd name="connsiteY213" fmla="*/ 181743 h 517113"/>
                <a:gd name="connsiteX214" fmla="*/ 167864 w 547596"/>
                <a:gd name="connsiteY214" fmla="*/ 174816 h 517113"/>
                <a:gd name="connsiteX215" fmla="*/ 174790 w 547596"/>
                <a:gd name="connsiteY215" fmla="*/ 167481 h 517113"/>
                <a:gd name="connsiteX216" fmla="*/ 266464 w 547596"/>
                <a:gd name="connsiteY216" fmla="*/ 167481 h 517113"/>
                <a:gd name="connsiteX217" fmla="*/ 266464 w 547596"/>
                <a:gd name="connsiteY217" fmla="*/ 138141 h 517113"/>
                <a:gd name="connsiteX218" fmla="*/ 130949 w 547596"/>
                <a:gd name="connsiteY218" fmla="*/ 88051 h 517113"/>
                <a:gd name="connsiteX219" fmla="*/ 141518 w 547596"/>
                <a:gd name="connsiteY219" fmla="*/ 98418 h 517113"/>
                <a:gd name="connsiteX220" fmla="*/ 130949 w 547596"/>
                <a:gd name="connsiteY220" fmla="*/ 109199 h 517113"/>
                <a:gd name="connsiteX221" fmla="*/ 120380 w 547596"/>
                <a:gd name="connsiteY221" fmla="*/ 98418 h 517113"/>
                <a:gd name="connsiteX222" fmla="*/ 130949 w 547596"/>
                <a:gd name="connsiteY222" fmla="*/ 88051 h 517113"/>
                <a:gd name="connsiteX223" fmla="*/ 89422 w 547596"/>
                <a:gd name="connsiteY223" fmla="*/ 88051 h 517113"/>
                <a:gd name="connsiteX224" fmla="*/ 100202 w 547596"/>
                <a:gd name="connsiteY224" fmla="*/ 98418 h 517113"/>
                <a:gd name="connsiteX225" fmla="*/ 89422 w 547596"/>
                <a:gd name="connsiteY225" fmla="*/ 109199 h 517113"/>
                <a:gd name="connsiteX226" fmla="*/ 79056 w 547596"/>
                <a:gd name="connsiteY226" fmla="*/ 98418 h 517113"/>
                <a:gd name="connsiteX227" fmla="*/ 89422 w 547596"/>
                <a:gd name="connsiteY227" fmla="*/ 88051 h 517113"/>
                <a:gd name="connsiteX228" fmla="*/ 48300 w 547596"/>
                <a:gd name="connsiteY228" fmla="*/ 88051 h 517113"/>
                <a:gd name="connsiteX229" fmla="*/ 58869 w 547596"/>
                <a:gd name="connsiteY229" fmla="*/ 98418 h 517113"/>
                <a:gd name="connsiteX230" fmla="*/ 48300 w 547596"/>
                <a:gd name="connsiteY230" fmla="*/ 109199 h 517113"/>
                <a:gd name="connsiteX231" fmla="*/ 37731 w 547596"/>
                <a:gd name="connsiteY231" fmla="*/ 98418 h 517113"/>
                <a:gd name="connsiteX232" fmla="*/ 48300 w 547596"/>
                <a:gd name="connsiteY232" fmla="*/ 88051 h 517113"/>
                <a:gd name="connsiteX233" fmla="*/ 280724 w 547596"/>
                <a:gd name="connsiteY233" fmla="*/ 74979 h 517113"/>
                <a:gd name="connsiteX234" fmla="*/ 280724 w 547596"/>
                <a:gd name="connsiteY234" fmla="*/ 123879 h 517113"/>
                <a:gd name="connsiteX235" fmla="*/ 533335 w 547596"/>
                <a:gd name="connsiteY235" fmla="*/ 123879 h 517113"/>
                <a:gd name="connsiteX236" fmla="*/ 533335 w 547596"/>
                <a:gd name="connsiteY236" fmla="*/ 92909 h 517113"/>
                <a:gd name="connsiteX237" fmla="*/ 516223 w 547596"/>
                <a:gd name="connsiteY237" fmla="*/ 74979 h 517113"/>
                <a:gd name="connsiteX238" fmla="*/ 31780 w 547596"/>
                <a:gd name="connsiteY238" fmla="*/ 74979 h 517113"/>
                <a:gd name="connsiteX239" fmla="*/ 14260 w 547596"/>
                <a:gd name="connsiteY239" fmla="*/ 92909 h 517113"/>
                <a:gd name="connsiteX240" fmla="*/ 14260 w 547596"/>
                <a:gd name="connsiteY240" fmla="*/ 123879 h 517113"/>
                <a:gd name="connsiteX241" fmla="*/ 266464 w 547596"/>
                <a:gd name="connsiteY241" fmla="*/ 123879 h 517113"/>
                <a:gd name="connsiteX242" fmla="*/ 266464 w 547596"/>
                <a:gd name="connsiteY242" fmla="*/ 74979 h 517113"/>
                <a:gd name="connsiteX243" fmla="*/ 273798 w 547596"/>
                <a:gd name="connsiteY243" fmla="*/ 0 h 517113"/>
                <a:gd name="connsiteX244" fmla="*/ 280724 w 547596"/>
                <a:gd name="connsiteY244" fmla="*/ 7335 h 517113"/>
                <a:gd name="connsiteX245" fmla="*/ 280724 w 547596"/>
                <a:gd name="connsiteY245" fmla="*/ 60717 h 517113"/>
                <a:gd name="connsiteX246" fmla="*/ 516223 w 547596"/>
                <a:gd name="connsiteY246" fmla="*/ 60717 h 517113"/>
                <a:gd name="connsiteX247" fmla="*/ 547596 w 547596"/>
                <a:gd name="connsiteY247" fmla="*/ 92909 h 517113"/>
                <a:gd name="connsiteX248" fmla="*/ 547596 w 547596"/>
                <a:gd name="connsiteY248" fmla="*/ 428686 h 517113"/>
                <a:gd name="connsiteX249" fmla="*/ 516223 w 547596"/>
                <a:gd name="connsiteY249" fmla="*/ 455988 h 517113"/>
                <a:gd name="connsiteX250" fmla="*/ 280724 w 547596"/>
                <a:gd name="connsiteY250" fmla="*/ 455988 h 517113"/>
                <a:gd name="connsiteX251" fmla="*/ 280724 w 547596"/>
                <a:gd name="connsiteY251" fmla="*/ 509778 h 517113"/>
                <a:gd name="connsiteX252" fmla="*/ 273798 w 547596"/>
                <a:gd name="connsiteY252" fmla="*/ 517113 h 517113"/>
                <a:gd name="connsiteX253" fmla="*/ 266464 w 547596"/>
                <a:gd name="connsiteY253" fmla="*/ 509778 h 517113"/>
                <a:gd name="connsiteX254" fmla="*/ 266464 w 547596"/>
                <a:gd name="connsiteY254" fmla="*/ 455988 h 517113"/>
                <a:gd name="connsiteX255" fmla="*/ 31780 w 547596"/>
                <a:gd name="connsiteY255" fmla="*/ 455988 h 517113"/>
                <a:gd name="connsiteX256" fmla="*/ 0 w 547596"/>
                <a:gd name="connsiteY256" fmla="*/ 428686 h 517113"/>
                <a:gd name="connsiteX257" fmla="*/ 0 w 547596"/>
                <a:gd name="connsiteY257" fmla="*/ 92909 h 517113"/>
                <a:gd name="connsiteX258" fmla="*/ 31780 w 547596"/>
                <a:gd name="connsiteY258" fmla="*/ 60717 h 517113"/>
                <a:gd name="connsiteX259" fmla="*/ 266464 w 547596"/>
                <a:gd name="connsiteY259" fmla="*/ 60717 h 517113"/>
                <a:gd name="connsiteX260" fmla="*/ 266464 w 547596"/>
                <a:gd name="connsiteY260" fmla="*/ 7335 h 517113"/>
                <a:gd name="connsiteX261" fmla="*/ 273798 w 547596"/>
                <a:gd name="connsiteY261" fmla="*/ 0 h 51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547596" h="517113">
                  <a:moveTo>
                    <a:pt x="53829" y="395328"/>
                  </a:moveTo>
                  <a:lnTo>
                    <a:pt x="69309" y="395328"/>
                  </a:lnTo>
                  <a:cubicBezTo>
                    <a:pt x="73493" y="395328"/>
                    <a:pt x="76841" y="398522"/>
                    <a:pt x="76841" y="402516"/>
                  </a:cubicBezTo>
                  <a:cubicBezTo>
                    <a:pt x="76841" y="406109"/>
                    <a:pt x="73493" y="409304"/>
                    <a:pt x="69309" y="409304"/>
                  </a:cubicBezTo>
                  <a:lnTo>
                    <a:pt x="53829" y="409304"/>
                  </a:lnTo>
                  <a:cubicBezTo>
                    <a:pt x="49645" y="409304"/>
                    <a:pt x="46716" y="406109"/>
                    <a:pt x="46716" y="402516"/>
                  </a:cubicBezTo>
                  <a:cubicBezTo>
                    <a:pt x="46716" y="398522"/>
                    <a:pt x="49645" y="395328"/>
                    <a:pt x="53829" y="395328"/>
                  </a:cubicBezTo>
                  <a:close/>
                  <a:moveTo>
                    <a:pt x="465354" y="355622"/>
                  </a:moveTo>
                  <a:cubicBezTo>
                    <a:pt x="456686" y="355622"/>
                    <a:pt x="449256" y="362925"/>
                    <a:pt x="449256" y="371446"/>
                  </a:cubicBezTo>
                  <a:lnTo>
                    <a:pt x="449256" y="386459"/>
                  </a:lnTo>
                  <a:cubicBezTo>
                    <a:pt x="449256" y="394980"/>
                    <a:pt x="456686" y="402284"/>
                    <a:pt x="465354" y="402284"/>
                  </a:cubicBezTo>
                  <a:cubicBezTo>
                    <a:pt x="474022" y="402284"/>
                    <a:pt x="481039" y="394980"/>
                    <a:pt x="481039" y="386459"/>
                  </a:cubicBezTo>
                  <a:lnTo>
                    <a:pt x="481039" y="371446"/>
                  </a:lnTo>
                  <a:cubicBezTo>
                    <a:pt x="481039" y="362925"/>
                    <a:pt x="474022" y="355622"/>
                    <a:pt x="465354" y="355622"/>
                  </a:cubicBezTo>
                  <a:close/>
                  <a:moveTo>
                    <a:pt x="82767" y="350404"/>
                  </a:moveTo>
                  <a:lnTo>
                    <a:pt x="143217" y="350404"/>
                  </a:lnTo>
                  <a:cubicBezTo>
                    <a:pt x="147275" y="350404"/>
                    <a:pt x="150520" y="353901"/>
                    <a:pt x="150520" y="357397"/>
                  </a:cubicBezTo>
                  <a:cubicBezTo>
                    <a:pt x="150520" y="361282"/>
                    <a:pt x="147275" y="364391"/>
                    <a:pt x="143217" y="364391"/>
                  </a:cubicBezTo>
                  <a:lnTo>
                    <a:pt x="82767" y="364391"/>
                  </a:lnTo>
                  <a:cubicBezTo>
                    <a:pt x="79115" y="364391"/>
                    <a:pt x="75464" y="361282"/>
                    <a:pt x="75464" y="357397"/>
                  </a:cubicBezTo>
                  <a:cubicBezTo>
                    <a:pt x="75464" y="353901"/>
                    <a:pt x="79115" y="350404"/>
                    <a:pt x="82767" y="350404"/>
                  </a:cubicBezTo>
                  <a:close/>
                  <a:moveTo>
                    <a:pt x="399537" y="342653"/>
                  </a:moveTo>
                  <a:cubicBezTo>
                    <a:pt x="402405" y="343475"/>
                    <a:pt x="404454" y="346352"/>
                    <a:pt x="404454" y="349640"/>
                  </a:cubicBezTo>
                  <a:lnTo>
                    <a:pt x="404454" y="403893"/>
                  </a:lnTo>
                  <a:lnTo>
                    <a:pt x="412650" y="403893"/>
                  </a:lnTo>
                  <a:cubicBezTo>
                    <a:pt x="416748" y="403893"/>
                    <a:pt x="420026" y="407181"/>
                    <a:pt x="420026" y="410880"/>
                  </a:cubicBezTo>
                  <a:cubicBezTo>
                    <a:pt x="420026" y="414990"/>
                    <a:pt x="416748" y="418278"/>
                    <a:pt x="412650" y="418278"/>
                  </a:cubicBezTo>
                  <a:lnTo>
                    <a:pt x="381096" y="418278"/>
                  </a:lnTo>
                  <a:cubicBezTo>
                    <a:pt x="376998" y="418278"/>
                    <a:pt x="373720" y="414990"/>
                    <a:pt x="373720" y="410880"/>
                  </a:cubicBezTo>
                  <a:cubicBezTo>
                    <a:pt x="373720" y="407181"/>
                    <a:pt x="376998" y="403893"/>
                    <a:pt x="381096" y="403893"/>
                  </a:cubicBezTo>
                  <a:lnTo>
                    <a:pt x="390112" y="403893"/>
                  </a:lnTo>
                  <a:lnTo>
                    <a:pt x="390112" y="373478"/>
                  </a:lnTo>
                  <a:lnTo>
                    <a:pt x="388063" y="376355"/>
                  </a:lnTo>
                  <a:cubicBezTo>
                    <a:pt x="386014" y="379644"/>
                    <a:pt x="381506" y="380877"/>
                    <a:pt x="378228" y="378411"/>
                  </a:cubicBezTo>
                  <a:cubicBezTo>
                    <a:pt x="374540" y="376355"/>
                    <a:pt x="374130" y="371834"/>
                    <a:pt x="376179" y="368546"/>
                  </a:cubicBezTo>
                  <a:lnTo>
                    <a:pt x="391341" y="345530"/>
                  </a:lnTo>
                  <a:cubicBezTo>
                    <a:pt x="393390" y="342653"/>
                    <a:pt x="396258" y="341420"/>
                    <a:pt x="399537" y="342653"/>
                  </a:cubicBezTo>
                  <a:close/>
                  <a:moveTo>
                    <a:pt x="338857" y="342653"/>
                  </a:moveTo>
                  <a:cubicBezTo>
                    <a:pt x="341726" y="343475"/>
                    <a:pt x="343775" y="346352"/>
                    <a:pt x="343775" y="349640"/>
                  </a:cubicBezTo>
                  <a:lnTo>
                    <a:pt x="343775" y="403893"/>
                  </a:lnTo>
                  <a:lnTo>
                    <a:pt x="351971" y="403893"/>
                  </a:lnTo>
                  <a:cubicBezTo>
                    <a:pt x="356069" y="403893"/>
                    <a:pt x="358937" y="407181"/>
                    <a:pt x="358937" y="410880"/>
                  </a:cubicBezTo>
                  <a:cubicBezTo>
                    <a:pt x="358937" y="414990"/>
                    <a:pt x="356069" y="418278"/>
                    <a:pt x="351971" y="418278"/>
                  </a:cubicBezTo>
                  <a:lnTo>
                    <a:pt x="320007" y="418278"/>
                  </a:lnTo>
                  <a:cubicBezTo>
                    <a:pt x="316319" y="418278"/>
                    <a:pt x="312631" y="414990"/>
                    <a:pt x="312631" y="410880"/>
                  </a:cubicBezTo>
                  <a:cubicBezTo>
                    <a:pt x="312631" y="407181"/>
                    <a:pt x="316319" y="403893"/>
                    <a:pt x="320007" y="403893"/>
                  </a:cubicBezTo>
                  <a:lnTo>
                    <a:pt x="329432" y="403893"/>
                  </a:lnTo>
                  <a:lnTo>
                    <a:pt x="329432" y="373478"/>
                  </a:lnTo>
                  <a:lnTo>
                    <a:pt x="326974" y="376355"/>
                  </a:lnTo>
                  <a:cubicBezTo>
                    <a:pt x="324925" y="379644"/>
                    <a:pt x="320417" y="380877"/>
                    <a:pt x="317139" y="378411"/>
                  </a:cubicBezTo>
                  <a:cubicBezTo>
                    <a:pt x="313860" y="376355"/>
                    <a:pt x="313041" y="371834"/>
                    <a:pt x="315090" y="368546"/>
                  </a:cubicBezTo>
                  <a:lnTo>
                    <a:pt x="330662" y="345530"/>
                  </a:lnTo>
                  <a:cubicBezTo>
                    <a:pt x="332301" y="342653"/>
                    <a:pt x="335579" y="341420"/>
                    <a:pt x="338857" y="342653"/>
                  </a:cubicBezTo>
                  <a:close/>
                  <a:moveTo>
                    <a:pt x="465354" y="341420"/>
                  </a:moveTo>
                  <a:cubicBezTo>
                    <a:pt x="481864" y="341420"/>
                    <a:pt x="495485" y="354810"/>
                    <a:pt x="495485" y="371446"/>
                  </a:cubicBezTo>
                  <a:lnTo>
                    <a:pt x="495485" y="386459"/>
                  </a:lnTo>
                  <a:cubicBezTo>
                    <a:pt x="495485" y="403095"/>
                    <a:pt x="481864" y="416485"/>
                    <a:pt x="465354" y="416485"/>
                  </a:cubicBezTo>
                  <a:cubicBezTo>
                    <a:pt x="448430" y="416485"/>
                    <a:pt x="434809" y="403095"/>
                    <a:pt x="434809" y="386459"/>
                  </a:cubicBezTo>
                  <a:lnTo>
                    <a:pt x="434809" y="371446"/>
                  </a:lnTo>
                  <a:cubicBezTo>
                    <a:pt x="434809" y="354810"/>
                    <a:pt x="448430" y="341420"/>
                    <a:pt x="465354" y="341420"/>
                  </a:cubicBezTo>
                  <a:close/>
                  <a:moveTo>
                    <a:pt x="37974" y="303684"/>
                  </a:moveTo>
                  <a:lnTo>
                    <a:pt x="84203" y="303684"/>
                  </a:lnTo>
                  <a:cubicBezTo>
                    <a:pt x="88331" y="303684"/>
                    <a:pt x="91220" y="306479"/>
                    <a:pt x="91220" y="310872"/>
                  </a:cubicBezTo>
                  <a:cubicBezTo>
                    <a:pt x="91220" y="314465"/>
                    <a:pt x="88331" y="317660"/>
                    <a:pt x="84203" y="317660"/>
                  </a:cubicBezTo>
                  <a:lnTo>
                    <a:pt x="37974" y="317660"/>
                  </a:lnTo>
                  <a:cubicBezTo>
                    <a:pt x="33846" y="317660"/>
                    <a:pt x="30544" y="314465"/>
                    <a:pt x="30544" y="310872"/>
                  </a:cubicBezTo>
                  <a:cubicBezTo>
                    <a:pt x="30544" y="306479"/>
                    <a:pt x="33846" y="303684"/>
                    <a:pt x="37974" y="303684"/>
                  </a:cubicBezTo>
                  <a:close/>
                  <a:moveTo>
                    <a:pt x="411452" y="265851"/>
                  </a:moveTo>
                  <a:cubicBezTo>
                    <a:pt x="402372" y="265851"/>
                    <a:pt x="395355" y="272786"/>
                    <a:pt x="395355" y="281353"/>
                  </a:cubicBezTo>
                  <a:lnTo>
                    <a:pt x="395355" y="296856"/>
                  </a:lnTo>
                  <a:cubicBezTo>
                    <a:pt x="395355" y="305423"/>
                    <a:pt x="402372" y="312358"/>
                    <a:pt x="411452" y="312358"/>
                  </a:cubicBezTo>
                  <a:cubicBezTo>
                    <a:pt x="420120" y="312358"/>
                    <a:pt x="427137" y="305423"/>
                    <a:pt x="427137" y="296856"/>
                  </a:cubicBezTo>
                  <a:lnTo>
                    <a:pt x="427137" y="281353"/>
                  </a:lnTo>
                  <a:cubicBezTo>
                    <a:pt x="427137" y="272786"/>
                    <a:pt x="420120" y="265851"/>
                    <a:pt x="411452" y="265851"/>
                  </a:cubicBezTo>
                  <a:close/>
                  <a:moveTo>
                    <a:pt x="342763" y="265851"/>
                  </a:moveTo>
                  <a:cubicBezTo>
                    <a:pt x="334095" y="265851"/>
                    <a:pt x="327078" y="272786"/>
                    <a:pt x="327078" y="281353"/>
                  </a:cubicBezTo>
                  <a:lnTo>
                    <a:pt x="327078" y="296856"/>
                  </a:lnTo>
                  <a:cubicBezTo>
                    <a:pt x="327078" y="305423"/>
                    <a:pt x="334095" y="312358"/>
                    <a:pt x="342763" y="312358"/>
                  </a:cubicBezTo>
                  <a:cubicBezTo>
                    <a:pt x="351843" y="312358"/>
                    <a:pt x="358860" y="305423"/>
                    <a:pt x="358860" y="296856"/>
                  </a:cubicBezTo>
                  <a:lnTo>
                    <a:pt x="358860" y="281353"/>
                  </a:lnTo>
                  <a:cubicBezTo>
                    <a:pt x="358860" y="272786"/>
                    <a:pt x="351843" y="265851"/>
                    <a:pt x="342763" y="265851"/>
                  </a:cubicBezTo>
                  <a:close/>
                  <a:moveTo>
                    <a:pt x="53613" y="260558"/>
                  </a:moveTo>
                  <a:lnTo>
                    <a:pt x="114469" y="260558"/>
                  </a:lnTo>
                  <a:cubicBezTo>
                    <a:pt x="118121" y="260558"/>
                    <a:pt x="121772" y="263752"/>
                    <a:pt x="121772" y="267746"/>
                  </a:cubicBezTo>
                  <a:cubicBezTo>
                    <a:pt x="121772" y="271339"/>
                    <a:pt x="118121" y="274534"/>
                    <a:pt x="114469" y="274534"/>
                  </a:cubicBezTo>
                  <a:lnTo>
                    <a:pt x="53613" y="274534"/>
                  </a:lnTo>
                  <a:cubicBezTo>
                    <a:pt x="49556" y="274534"/>
                    <a:pt x="46716" y="271339"/>
                    <a:pt x="46716" y="267746"/>
                  </a:cubicBezTo>
                  <a:cubicBezTo>
                    <a:pt x="46716" y="263752"/>
                    <a:pt x="49556" y="260558"/>
                    <a:pt x="53613" y="260558"/>
                  </a:cubicBezTo>
                  <a:close/>
                  <a:moveTo>
                    <a:pt x="411452" y="251573"/>
                  </a:moveTo>
                  <a:cubicBezTo>
                    <a:pt x="427963" y="251573"/>
                    <a:pt x="441584" y="265035"/>
                    <a:pt x="441584" y="281353"/>
                  </a:cubicBezTo>
                  <a:lnTo>
                    <a:pt x="441584" y="296856"/>
                  </a:lnTo>
                  <a:cubicBezTo>
                    <a:pt x="441584" y="313582"/>
                    <a:pt x="427963" y="326636"/>
                    <a:pt x="411452" y="326636"/>
                  </a:cubicBezTo>
                  <a:cubicBezTo>
                    <a:pt x="394529" y="326636"/>
                    <a:pt x="380908" y="313582"/>
                    <a:pt x="380908" y="296856"/>
                  </a:cubicBezTo>
                  <a:lnTo>
                    <a:pt x="380908" y="281353"/>
                  </a:lnTo>
                  <a:cubicBezTo>
                    <a:pt x="380908" y="265035"/>
                    <a:pt x="394529" y="251573"/>
                    <a:pt x="411452" y="251573"/>
                  </a:cubicBezTo>
                  <a:close/>
                  <a:moveTo>
                    <a:pt x="342763" y="251573"/>
                  </a:moveTo>
                  <a:cubicBezTo>
                    <a:pt x="359686" y="251573"/>
                    <a:pt x="373307" y="265035"/>
                    <a:pt x="373307" y="281353"/>
                  </a:cubicBezTo>
                  <a:lnTo>
                    <a:pt x="373307" y="296856"/>
                  </a:lnTo>
                  <a:cubicBezTo>
                    <a:pt x="373307" y="313582"/>
                    <a:pt x="359686" y="326636"/>
                    <a:pt x="342763" y="326636"/>
                  </a:cubicBezTo>
                  <a:cubicBezTo>
                    <a:pt x="326252" y="326636"/>
                    <a:pt x="312631" y="313582"/>
                    <a:pt x="312631" y="296856"/>
                  </a:cubicBezTo>
                  <a:lnTo>
                    <a:pt x="312631" y="281353"/>
                  </a:lnTo>
                  <a:cubicBezTo>
                    <a:pt x="312631" y="265035"/>
                    <a:pt x="326252" y="251573"/>
                    <a:pt x="342763" y="251573"/>
                  </a:cubicBezTo>
                  <a:close/>
                  <a:moveTo>
                    <a:pt x="475000" y="250583"/>
                  </a:moveTo>
                  <a:cubicBezTo>
                    <a:pt x="477868" y="251794"/>
                    <a:pt x="479917" y="254619"/>
                    <a:pt x="479917" y="257444"/>
                  </a:cubicBezTo>
                  <a:lnTo>
                    <a:pt x="479917" y="310718"/>
                  </a:lnTo>
                  <a:lnTo>
                    <a:pt x="488113" y="310718"/>
                  </a:lnTo>
                  <a:cubicBezTo>
                    <a:pt x="492211" y="310718"/>
                    <a:pt x="495489" y="313947"/>
                    <a:pt x="495489" y="317982"/>
                  </a:cubicBezTo>
                  <a:cubicBezTo>
                    <a:pt x="495489" y="322018"/>
                    <a:pt x="492211" y="324843"/>
                    <a:pt x="488113" y="324843"/>
                  </a:cubicBezTo>
                  <a:lnTo>
                    <a:pt x="456149" y="324843"/>
                  </a:lnTo>
                  <a:cubicBezTo>
                    <a:pt x="452461" y="324843"/>
                    <a:pt x="449183" y="322018"/>
                    <a:pt x="449183" y="317982"/>
                  </a:cubicBezTo>
                  <a:cubicBezTo>
                    <a:pt x="449183" y="313947"/>
                    <a:pt x="452461" y="310718"/>
                    <a:pt x="456149" y="310718"/>
                  </a:cubicBezTo>
                  <a:lnTo>
                    <a:pt x="465575" y="310718"/>
                  </a:lnTo>
                  <a:lnTo>
                    <a:pt x="465575" y="281256"/>
                  </a:lnTo>
                  <a:lnTo>
                    <a:pt x="463526" y="284081"/>
                  </a:lnTo>
                  <a:cubicBezTo>
                    <a:pt x="461067" y="287310"/>
                    <a:pt x="456969" y="288117"/>
                    <a:pt x="453691" y="286099"/>
                  </a:cubicBezTo>
                  <a:cubicBezTo>
                    <a:pt x="450003" y="284081"/>
                    <a:pt x="449183" y="279642"/>
                    <a:pt x="451642" y="276413"/>
                  </a:cubicBezTo>
                  <a:lnTo>
                    <a:pt x="466804" y="253812"/>
                  </a:lnTo>
                  <a:cubicBezTo>
                    <a:pt x="468443" y="250987"/>
                    <a:pt x="471721" y="249776"/>
                    <a:pt x="475000" y="250583"/>
                  </a:cubicBezTo>
                  <a:close/>
                  <a:moveTo>
                    <a:pt x="113310" y="212039"/>
                  </a:moveTo>
                  <a:lnTo>
                    <a:pt x="173760" y="212039"/>
                  </a:lnTo>
                  <a:cubicBezTo>
                    <a:pt x="177818" y="212039"/>
                    <a:pt x="181063" y="215233"/>
                    <a:pt x="181063" y="219226"/>
                  </a:cubicBezTo>
                  <a:cubicBezTo>
                    <a:pt x="181063" y="222820"/>
                    <a:pt x="177818" y="226015"/>
                    <a:pt x="173760" y="226015"/>
                  </a:cubicBezTo>
                  <a:lnTo>
                    <a:pt x="113310" y="226015"/>
                  </a:lnTo>
                  <a:cubicBezTo>
                    <a:pt x="109253" y="226015"/>
                    <a:pt x="106007" y="222820"/>
                    <a:pt x="106007" y="219226"/>
                  </a:cubicBezTo>
                  <a:cubicBezTo>
                    <a:pt x="106007" y="215233"/>
                    <a:pt x="109253" y="212039"/>
                    <a:pt x="113310" y="212039"/>
                  </a:cubicBezTo>
                  <a:close/>
                  <a:moveTo>
                    <a:pt x="342763" y="174131"/>
                  </a:moveTo>
                  <a:cubicBezTo>
                    <a:pt x="334095" y="174131"/>
                    <a:pt x="327078" y="181028"/>
                    <a:pt x="327078" y="189955"/>
                  </a:cubicBezTo>
                  <a:lnTo>
                    <a:pt x="327078" y="204968"/>
                  </a:lnTo>
                  <a:cubicBezTo>
                    <a:pt x="327078" y="213895"/>
                    <a:pt x="334095" y="220793"/>
                    <a:pt x="342763" y="220793"/>
                  </a:cubicBezTo>
                  <a:cubicBezTo>
                    <a:pt x="351843" y="220793"/>
                    <a:pt x="358860" y="213895"/>
                    <a:pt x="358860" y="204968"/>
                  </a:cubicBezTo>
                  <a:lnTo>
                    <a:pt x="358860" y="189955"/>
                  </a:lnTo>
                  <a:cubicBezTo>
                    <a:pt x="358860" y="181028"/>
                    <a:pt x="351843" y="174131"/>
                    <a:pt x="342763" y="174131"/>
                  </a:cubicBezTo>
                  <a:close/>
                  <a:moveTo>
                    <a:pt x="82842" y="167117"/>
                  </a:moveTo>
                  <a:lnTo>
                    <a:pt x="128761" y="167117"/>
                  </a:lnTo>
                  <a:cubicBezTo>
                    <a:pt x="132861" y="167117"/>
                    <a:pt x="136141" y="170311"/>
                    <a:pt x="136141" y="174304"/>
                  </a:cubicBezTo>
                  <a:cubicBezTo>
                    <a:pt x="136141" y="177898"/>
                    <a:pt x="132861" y="181093"/>
                    <a:pt x="128761" y="181093"/>
                  </a:cubicBezTo>
                  <a:lnTo>
                    <a:pt x="82842" y="181093"/>
                  </a:lnTo>
                  <a:cubicBezTo>
                    <a:pt x="79152" y="181093"/>
                    <a:pt x="75462" y="177898"/>
                    <a:pt x="75462" y="174304"/>
                  </a:cubicBezTo>
                  <a:cubicBezTo>
                    <a:pt x="75462" y="170311"/>
                    <a:pt x="79152" y="167117"/>
                    <a:pt x="82842" y="167117"/>
                  </a:cubicBezTo>
                  <a:close/>
                  <a:moveTo>
                    <a:pt x="342763" y="159929"/>
                  </a:moveTo>
                  <a:cubicBezTo>
                    <a:pt x="359686" y="159929"/>
                    <a:pt x="373307" y="173725"/>
                    <a:pt x="373307" y="189955"/>
                  </a:cubicBezTo>
                  <a:lnTo>
                    <a:pt x="373307" y="204968"/>
                  </a:lnTo>
                  <a:cubicBezTo>
                    <a:pt x="373307" y="221604"/>
                    <a:pt x="359686" y="234994"/>
                    <a:pt x="342763" y="234994"/>
                  </a:cubicBezTo>
                  <a:cubicBezTo>
                    <a:pt x="326252" y="234994"/>
                    <a:pt x="312631" y="221604"/>
                    <a:pt x="312631" y="204968"/>
                  </a:cubicBezTo>
                  <a:lnTo>
                    <a:pt x="312631" y="189955"/>
                  </a:lnTo>
                  <a:cubicBezTo>
                    <a:pt x="312631" y="173725"/>
                    <a:pt x="326252" y="159929"/>
                    <a:pt x="342763" y="159929"/>
                  </a:cubicBezTo>
                  <a:close/>
                  <a:moveTo>
                    <a:pt x="474815" y="158939"/>
                  </a:moveTo>
                  <a:cubicBezTo>
                    <a:pt x="478122" y="159746"/>
                    <a:pt x="480189" y="162975"/>
                    <a:pt x="480189" y="165800"/>
                  </a:cubicBezTo>
                  <a:lnTo>
                    <a:pt x="480189" y="219074"/>
                  </a:lnTo>
                  <a:lnTo>
                    <a:pt x="488044" y="219074"/>
                  </a:lnTo>
                  <a:cubicBezTo>
                    <a:pt x="492178" y="219074"/>
                    <a:pt x="495486" y="221899"/>
                    <a:pt x="495486" y="226338"/>
                  </a:cubicBezTo>
                  <a:cubicBezTo>
                    <a:pt x="495486" y="230374"/>
                    <a:pt x="492178" y="233199"/>
                    <a:pt x="488044" y="233199"/>
                  </a:cubicBezTo>
                  <a:lnTo>
                    <a:pt x="456625" y="233199"/>
                  </a:lnTo>
                  <a:cubicBezTo>
                    <a:pt x="452490" y="233199"/>
                    <a:pt x="449183" y="230374"/>
                    <a:pt x="449183" y="226338"/>
                  </a:cubicBezTo>
                  <a:cubicBezTo>
                    <a:pt x="449183" y="221899"/>
                    <a:pt x="452490" y="219074"/>
                    <a:pt x="456625" y="219074"/>
                  </a:cubicBezTo>
                  <a:lnTo>
                    <a:pt x="465720" y="219074"/>
                  </a:lnTo>
                  <a:lnTo>
                    <a:pt x="465720" y="189208"/>
                  </a:lnTo>
                  <a:lnTo>
                    <a:pt x="463653" y="192437"/>
                  </a:lnTo>
                  <a:cubicBezTo>
                    <a:pt x="461586" y="195666"/>
                    <a:pt x="456625" y="196473"/>
                    <a:pt x="453317" y="194455"/>
                  </a:cubicBezTo>
                  <a:cubicBezTo>
                    <a:pt x="450010" y="192033"/>
                    <a:pt x="449183" y="187998"/>
                    <a:pt x="451250" y="184365"/>
                  </a:cubicBezTo>
                  <a:lnTo>
                    <a:pt x="466960" y="161764"/>
                  </a:lnTo>
                  <a:cubicBezTo>
                    <a:pt x="468614" y="159343"/>
                    <a:pt x="471921" y="158132"/>
                    <a:pt x="474815" y="158939"/>
                  </a:cubicBezTo>
                  <a:close/>
                  <a:moveTo>
                    <a:pt x="414139" y="158939"/>
                  </a:moveTo>
                  <a:cubicBezTo>
                    <a:pt x="417033" y="159746"/>
                    <a:pt x="419100" y="162975"/>
                    <a:pt x="419100" y="165800"/>
                  </a:cubicBezTo>
                  <a:lnTo>
                    <a:pt x="419100" y="219074"/>
                  </a:lnTo>
                  <a:lnTo>
                    <a:pt x="427368" y="219074"/>
                  </a:lnTo>
                  <a:cubicBezTo>
                    <a:pt x="431503" y="219074"/>
                    <a:pt x="434397" y="221899"/>
                    <a:pt x="434397" y="226338"/>
                  </a:cubicBezTo>
                  <a:cubicBezTo>
                    <a:pt x="434397" y="230374"/>
                    <a:pt x="431503" y="233199"/>
                    <a:pt x="427368" y="233199"/>
                  </a:cubicBezTo>
                  <a:lnTo>
                    <a:pt x="395535" y="233199"/>
                  </a:lnTo>
                  <a:cubicBezTo>
                    <a:pt x="391401" y="233199"/>
                    <a:pt x="388094" y="230374"/>
                    <a:pt x="388094" y="226338"/>
                  </a:cubicBezTo>
                  <a:cubicBezTo>
                    <a:pt x="388094" y="221899"/>
                    <a:pt x="391401" y="219074"/>
                    <a:pt x="395535" y="219074"/>
                  </a:cubicBezTo>
                  <a:lnTo>
                    <a:pt x="404631" y="219074"/>
                  </a:lnTo>
                  <a:lnTo>
                    <a:pt x="404631" y="189208"/>
                  </a:lnTo>
                  <a:lnTo>
                    <a:pt x="402563" y="192437"/>
                  </a:lnTo>
                  <a:cubicBezTo>
                    <a:pt x="400496" y="195666"/>
                    <a:pt x="395949" y="196473"/>
                    <a:pt x="392228" y="194455"/>
                  </a:cubicBezTo>
                  <a:cubicBezTo>
                    <a:pt x="389334" y="192033"/>
                    <a:pt x="388507" y="187998"/>
                    <a:pt x="390574" y="184365"/>
                  </a:cubicBezTo>
                  <a:lnTo>
                    <a:pt x="405871" y="161764"/>
                  </a:lnTo>
                  <a:cubicBezTo>
                    <a:pt x="407938" y="159343"/>
                    <a:pt x="411245" y="158132"/>
                    <a:pt x="414139" y="158939"/>
                  </a:cubicBezTo>
                  <a:close/>
                  <a:moveTo>
                    <a:pt x="280724" y="138141"/>
                  </a:moveTo>
                  <a:lnTo>
                    <a:pt x="280724" y="441726"/>
                  </a:lnTo>
                  <a:lnTo>
                    <a:pt x="516223" y="441726"/>
                  </a:lnTo>
                  <a:cubicBezTo>
                    <a:pt x="522742" y="441726"/>
                    <a:pt x="533335" y="440096"/>
                    <a:pt x="533335" y="428686"/>
                  </a:cubicBezTo>
                  <a:lnTo>
                    <a:pt x="533335" y="138141"/>
                  </a:lnTo>
                  <a:close/>
                  <a:moveTo>
                    <a:pt x="14260" y="138141"/>
                  </a:moveTo>
                  <a:lnTo>
                    <a:pt x="14260" y="428686"/>
                  </a:lnTo>
                  <a:cubicBezTo>
                    <a:pt x="14260" y="440096"/>
                    <a:pt x="25261" y="441726"/>
                    <a:pt x="31780" y="441726"/>
                  </a:cubicBezTo>
                  <a:lnTo>
                    <a:pt x="266464" y="441726"/>
                  </a:lnTo>
                  <a:lnTo>
                    <a:pt x="266464" y="410349"/>
                  </a:lnTo>
                  <a:lnTo>
                    <a:pt x="114082" y="410349"/>
                  </a:lnTo>
                  <a:cubicBezTo>
                    <a:pt x="110008" y="410349"/>
                    <a:pt x="106748" y="407089"/>
                    <a:pt x="106748" y="403421"/>
                  </a:cubicBezTo>
                  <a:cubicBezTo>
                    <a:pt x="106748" y="399346"/>
                    <a:pt x="110008" y="396086"/>
                    <a:pt x="114082" y="396086"/>
                  </a:cubicBezTo>
                  <a:lnTo>
                    <a:pt x="266464" y="396086"/>
                  </a:lnTo>
                  <a:lnTo>
                    <a:pt x="266464" y="364709"/>
                  </a:lnTo>
                  <a:lnTo>
                    <a:pt x="190273" y="364709"/>
                  </a:lnTo>
                  <a:cubicBezTo>
                    <a:pt x="186199" y="364709"/>
                    <a:pt x="182939" y="361449"/>
                    <a:pt x="182939" y="357374"/>
                  </a:cubicBezTo>
                  <a:cubicBezTo>
                    <a:pt x="182939" y="353707"/>
                    <a:pt x="186199" y="350039"/>
                    <a:pt x="190273" y="350039"/>
                  </a:cubicBezTo>
                  <a:lnTo>
                    <a:pt x="266464" y="350039"/>
                  </a:lnTo>
                  <a:lnTo>
                    <a:pt x="266464" y="319069"/>
                  </a:lnTo>
                  <a:lnTo>
                    <a:pt x="114082" y="319069"/>
                  </a:lnTo>
                  <a:cubicBezTo>
                    <a:pt x="110008" y="319069"/>
                    <a:pt x="106748" y="315809"/>
                    <a:pt x="106748" y="312142"/>
                  </a:cubicBezTo>
                  <a:cubicBezTo>
                    <a:pt x="106748" y="307660"/>
                    <a:pt x="110008" y="304807"/>
                    <a:pt x="114082" y="304807"/>
                  </a:cubicBezTo>
                  <a:lnTo>
                    <a:pt x="266464" y="304807"/>
                  </a:lnTo>
                  <a:lnTo>
                    <a:pt x="266464" y="273022"/>
                  </a:lnTo>
                  <a:lnTo>
                    <a:pt x="159308" y="273022"/>
                  </a:lnTo>
                  <a:cubicBezTo>
                    <a:pt x="155641" y="273022"/>
                    <a:pt x="152381" y="270170"/>
                    <a:pt x="152381" y="266095"/>
                  </a:cubicBezTo>
                  <a:cubicBezTo>
                    <a:pt x="152381" y="262020"/>
                    <a:pt x="155641" y="258760"/>
                    <a:pt x="159308" y="258760"/>
                  </a:cubicBezTo>
                  <a:lnTo>
                    <a:pt x="266464" y="258760"/>
                  </a:lnTo>
                  <a:lnTo>
                    <a:pt x="266464" y="227383"/>
                  </a:lnTo>
                  <a:lnTo>
                    <a:pt x="235499" y="227383"/>
                  </a:lnTo>
                  <a:cubicBezTo>
                    <a:pt x="231832" y="227383"/>
                    <a:pt x="228572" y="224123"/>
                    <a:pt x="228572" y="220455"/>
                  </a:cubicBezTo>
                  <a:cubicBezTo>
                    <a:pt x="228572" y="216380"/>
                    <a:pt x="231832" y="213120"/>
                    <a:pt x="235499" y="213120"/>
                  </a:cubicBezTo>
                  <a:lnTo>
                    <a:pt x="266464" y="213120"/>
                  </a:lnTo>
                  <a:lnTo>
                    <a:pt x="266464" y="181743"/>
                  </a:lnTo>
                  <a:lnTo>
                    <a:pt x="174790" y="181743"/>
                  </a:lnTo>
                  <a:cubicBezTo>
                    <a:pt x="171124" y="181743"/>
                    <a:pt x="167864" y="178483"/>
                    <a:pt x="167864" y="174816"/>
                  </a:cubicBezTo>
                  <a:cubicBezTo>
                    <a:pt x="167864" y="170741"/>
                    <a:pt x="171124" y="167481"/>
                    <a:pt x="174790" y="167481"/>
                  </a:cubicBezTo>
                  <a:lnTo>
                    <a:pt x="266464" y="167481"/>
                  </a:lnTo>
                  <a:lnTo>
                    <a:pt x="266464" y="138141"/>
                  </a:lnTo>
                  <a:close/>
                  <a:moveTo>
                    <a:pt x="130949" y="88051"/>
                  </a:moveTo>
                  <a:cubicBezTo>
                    <a:pt x="136868" y="88051"/>
                    <a:pt x="141518" y="92612"/>
                    <a:pt x="141518" y="98418"/>
                  </a:cubicBezTo>
                  <a:cubicBezTo>
                    <a:pt x="141518" y="104223"/>
                    <a:pt x="136868" y="109199"/>
                    <a:pt x="130949" y="109199"/>
                  </a:cubicBezTo>
                  <a:cubicBezTo>
                    <a:pt x="125453" y="109199"/>
                    <a:pt x="120380" y="104223"/>
                    <a:pt x="120380" y="98418"/>
                  </a:cubicBezTo>
                  <a:cubicBezTo>
                    <a:pt x="120380" y="92612"/>
                    <a:pt x="125453" y="88051"/>
                    <a:pt x="130949" y="88051"/>
                  </a:cubicBezTo>
                  <a:close/>
                  <a:moveTo>
                    <a:pt x="89422" y="88051"/>
                  </a:moveTo>
                  <a:cubicBezTo>
                    <a:pt x="95641" y="88051"/>
                    <a:pt x="100202" y="92612"/>
                    <a:pt x="100202" y="98418"/>
                  </a:cubicBezTo>
                  <a:cubicBezTo>
                    <a:pt x="100202" y="104223"/>
                    <a:pt x="95641" y="109199"/>
                    <a:pt x="89422" y="109199"/>
                  </a:cubicBezTo>
                  <a:cubicBezTo>
                    <a:pt x="84032" y="109199"/>
                    <a:pt x="79056" y="104223"/>
                    <a:pt x="79056" y="98418"/>
                  </a:cubicBezTo>
                  <a:cubicBezTo>
                    <a:pt x="79056" y="92612"/>
                    <a:pt x="84032" y="88051"/>
                    <a:pt x="89422" y="88051"/>
                  </a:cubicBezTo>
                  <a:close/>
                  <a:moveTo>
                    <a:pt x="48300" y="88051"/>
                  </a:moveTo>
                  <a:cubicBezTo>
                    <a:pt x="54219" y="88051"/>
                    <a:pt x="58869" y="92612"/>
                    <a:pt x="58869" y="98418"/>
                  </a:cubicBezTo>
                  <a:cubicBezTo>
                    <a:pt x="58869" y="104223"/>
                    <a:pt x="54219" y="109199"/>
                    <a:pt x="48300" y="109199"/>
                  </a:cubicBezTo>
                  <a:cubicBezTo>
                    <a:pt x="42381" y="109199"/>
                    <a:pt x="37731" y="104223"/>
                    <a:pt x="37731" y="98418"/>
                  </a:cubicBezTo>
                  <a:cubicBezTo>
                    <a:pt x="37731" y="92612"/>
                    <a:pt x="42381" y="88051"/>
                    <a:pt x="48300" y="88051"/>
                  </a:cubicBezTo>
                  <a:close/>
                  <a:moveTo>
                    <a:pt x="280724" y="74979"/>
                  </a:moveTo>
                  <a:lnTo>
                    <a:pt x="280724" y="123879"/>
                  </a:lnTo>
                  <a:lnTo>
                    <a:pt x="533335" y="123879"/>
                  </a:lnTo>
                  <a:lnTo>
                    <a:pt x="533335" y="92909"/>
                  </a:lnTo>
                  <a:cubicBezTo>
                    <a:pt x="533335" y="83537"/>
                    <a:pt x="525594" y="74979"/>
                    <a:pt x="516223" y="74979"/>
                  </a:cubicBezTo>
                  <a:close/>
                  <a:moveTo>
                    <a:pt x="31780" y="74979"/>
                  </a:moveTo>
                  <a:cubicBezTo>
                    <a:pt x="22409" y="74979"/>
                    <a:pt x="14260" y="83537"/>
                    <a:pt x="14260" y="92909"/>
                  </a:cubicBezTo>
                  <a:lnTo>
                    <a:pt x="14260" y="123879"/>
                  </a:lnTo>
                  <a:lnTo>
                    <a:pt x="266464" y="123879"/>
                  </a:lnTo>
                  <a:lnTo>
                    <a:pt x="266464" y="74979"/>
                  </a:lnTo>
                  <a:close/>
                  <a:moveTo>
                    <a:pt x="273798" y="0"/>
                  </a:moveTo>
                  <a:cubicBezTo>
                    <a:pt x="277872" y="0"/>
                    <a:pt x="280724" y="3260"/>
                    <a:pt x="280724" y="7335"/>
                  </a:cubicBezTo>
                  <a:lnTo>
                    <a:pt x="280724" y="60717"/>
                  </a:lnTo>
                  <a:lnTo>
                    <a:pt x="516223" y="60717"/>
                  </a:lnTo>
                  <a:cubicBezTo>
                    <a:pt x="533335" y="60717"/>
                    <a:pt x="547596" y="75387"/>
                    <a:pt x="547596" y="92909"/>
                  </a:cubicBezTo>
                  <a:lnTo>
                    <a:pt x="547596" y="428686"/>
                  </a:lnTo>
                  <a:cubicBezTo>
                    <a:pt x="547596" y="445393"/>
                    <a:pt x="535373" y="455988"/>
                    <a:pt x="516223" y="455988"/>
                  </a:cubicBezTo>
                  <a:lnTo>
                    <a:pt x="280724" y="455988"/>
                  </a:lnTo>
                  <a:lnTo>
                    <a:pt x="280724" y="509778"/>
                  </a:lnTo>
                  <a:cubicBezTo>
                    <a:pt x="280724" y="513853"/>
                    <a:pt x="277872" y="517113"/>
                    <a:pt x="273798" y="517113"/>
                  </a:cubicBezTo>
                  <a:cubicBezTo>
                    <a:pt x="270131" y="517113"/>
                    <a:pt x="266464" y="513853"/>
                    <a:pt x="266464" y="509778"/>
                  </a:cubicBezTo>
                  <a:lnTo>
                    <a:pt x="266464" y="455988"/>
                  </a:lnTo>
                  <a:lnTo>
                    <a:pt x="31780" y="455988"/>
                  </a:lnTo>
                  <a:cubicBezTo>
                    <a:pt x="12631" y="455988"/>
                    <a:pt x="0" y="445393"/>
                    <a:pt x="0" y="428686"/>
                  </a:cubicBezTo>
                  <a:lnTo>
                    <a:pt x="0" y="92909"/>
                  </a:lnTo>
                  <a:cubicBezTo>
                    <a:pt x="0" y="75387"/>
                    <a:pt x="14260" y="60717"/>
                    <a:pt x="31780" y="60717"/>
                  </a:cubicBezTo>
                  <a:lnTo>
                    <a:pt x="266464" y="60717"/>
                  </a:lnTo>
                  <a:lnTo>
                    <a:pt x="266464" y="7335"/>
                  </a:lnTo>
                  <a:cubicBezTo>
                    <a:pt x="266464" y="3260"/>
                    <a:pt x="270131" y="0"/>
                    <a:pt x="273798" y="0"/>
                  </a:cubicBez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900"/>
            </a:p>
          </p:txBody>
        </p:sp>
        <p:sp>
          <p:nvSpPr>
            <p:cNvPr id="29" name="pole tekstowe 28">
              <a:extLst>
                <a:ext uri="{FF2B5EF4-FFF2-40B4-BE49-F238E27FC236}">
                  <a16:creationId xmlns:a16="http://schemas.microsoft.com/office/drawing/2014/main" id="{B47179D3-35BA-A649-B69A-955D6A155987}"/>
                </a:ext>
              </a:extLst>
            </p:cNvPr>
            <p:cNvSpPr txBox="1"/>
            <p:nvPr/>
          </p:nvSpPr>
          <p:spPr>
            <a:xfrm>
              <a:off x="4011051" y="3612767"/>
              <a:ext cx="1459854" cy="857718"/>
            </a:xfrm>
            <a:prstGeom prst="rect">
              <a:avLst/>
            </a:prstGeom>
            <a:noFill/>
          </p:spPr>
          <p:txBody>
            <a:bodyPr wrap="none" rtlCol="0">
              <a:spAutoFit/>
            </a:bodyPr>
            <a:lstStyle>
              <a:defPPr>
                <a:defRPr lang="pl-PL"/>
              </a:defPPr>
              <a:lvl1pPr>
                <a:defRPr>
                  <a:latin typeface="Arial" panose="020B0604020202020204" pitchFamily="34" charset="0"/>
                  <a:ea typeface="Helvetica Neue" panose="02000503000000020004" pitchFamily="2" charset="0"/>
                  <a:cs typeface="Arial" panose="020B0604020202020204" pitchFamily="34" charset="0"/>
                </a:defRPr>
              </a:lvl1pPr>
            </a:lstStyle>
            <a:p>
              <a:r>
                <a:rPr lang="pl-PL" sz="900"/>
                <a:t>ML Algorithm</a:t>
              </a:r>
            </a:p>
            <a:p>
              <a:r>
                <a:rPr lang="pl-PL" sz="900" b="1"/>
                <a:t>finds</a:t>
              </a:r>
            </a:p>
            <a:p>
              <a:r>
                <a:rPr lang="pl-PL" sz="900"/>
                <a:t>patterns</a:t>
              </a:r>
            </a:p>
          </p:txBody>
        </p:sp>
      </p:grpSp>
    </p:spTree>
    <p:extLst>
      <p:ext uri="{BB962C8B-B14F-4D97-AF65-F5344CB8AC3E}">
        <p14:creationId xmlns:p14="http://schemas.microsoft.com/office/powerpoint/2010/main" val="158779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78C8E8BD-1E79-9D66-86AA-C50047153AE0}"/>
              </a:ext>
            </a:extLst>
          </p:cNvPr>
          <p:cNvGrpSpPr/>
          <p:nvPr/>
        </p:nvGrpSpPr>
        <p:grpSpPr>
          <a:xfrm>
            <a:off x="2474089" y="36057"/>
            <a:ext cx="6194138" cy="7740426"/>
            <a:chOff x="3298785" y="48076"/>
            <a:chExt cx="8258851" cy="10320568"/>
          </a:xfrm>
        </p:grpSpPr>
        <p:sp>
          <p:nvSpPr>
            <p:cNvPr id="3" name="Owal 2">
              <a:extLst>
                <a:ext uri="{FF2B5EF4-FFF2-40B4-BE49-F238E27FC236}">
                  <a16:creationId xmlns:a16="http://schemas.microsoft.com/office/drawing/2014/main" id="{9349E6D3-BC89-57D1-256B-3AC762746E10}"/>
                </a:ext>
              </a:extLst>
            </p:cNvPr>
            <p:cNvSpPr/>
            <p:nvPr/>
          </p:nvSpPr>
          <p:spPr>
            <a:xfrm>
              <a:off x="3298785" y="833377"/>
              <a:ext cx="5660020" cy="566002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sp>
          <p:nvSpPr>
            <p:cNvPr id="5" name="Prostokąt 4">
              <a:extLst>
                <a:ext uri="{FF2B5EF4-FFF2-40B4-BE49-F238E27FC236}">
                  <a16:creationId xmlns:a16="http://schemas.microsoft.com/office/drawing/2014/main" id="{1362F576-88DD-341C-1FB5-C9639FE6D9E1}"/>
                </a:ext>
              </a:extLst>
            </p:cNvPr>
            <p:cNvSpPr/>
            <p:nvPr/>
          </p:nvSpPr>
          <p:spPr>
            <a:xfrm rot="18973031">
              <a:off x="3606164" y="48076"/>
              <a:ext cx="7951472" cy="10320568"/>
            </a:xfrm>
            <a:prstGeom prst="rect">
              <a:avLst/>
            </a:prstGeom>
            <a:noFill/>
          </p:spPr>
          <p:txBody>
            <a:bodyPr spcFirstLastPara="1" wrap="none" lIns="68580" tIns="34290" rIns="68580" bIns="34290" numCol="1">
              <a:prstTxWarp prst="textArchUp">
                <a:avLst>
                  <a:gd name="adj" fmla="val 14215831"/>
                </a:avLst>
              </a:prstTxWarp>
              <a:spAutoFit/>
            </a:bodyPr>
            <a:lstStyle/>
            <a:p>
              <a:pPr algn="ctr"/>
              <a:r>
                <a:rPr lang="pl-PL">
                  <a:solidFill>
                    <a:schemeClr val="bg1">
                      <a:lumMod val="50000"/>
                    </a:schemeClr>
                  </a:solidFill>
                  <a:latin typeface="Franklin Gothic Medium" panose="020B0603020102020204" pitchFamily="34" charset="0"/>
                </a:rPr>
                <a:t>ARTIFICIAL INTELLIGENCE (AI)</a:t>
              </a:r>
            </a:p>
          </p:txBody>
        </p:sp>
        <p:sp>
          <p:nvSpPr>
            <p:cNvPr id="7" name="Owal 6">
              <a:extLst>
                <a:ext uri="{FF2B5EF4-FFF2-40B4-BE49-F238E27FC236}">
                  <a16:creationId xmlns:a16="http://schemas.microsoft.com/office/drawing/2014/main" id="{F2A833F7-25D5-8E0A-DF25-123752403B5F}"/>
                </a:ext>
              </a:extLst>
            </p:cNvPr>
            <p:cNvSpPr/>
            <p:nvPr/>
          </p:nvSpPr>
          <p:spPr>
            <a:xfrm>
              <a:off x="3902321" y="1279346"/>
              <a:ext cx="3429207" cy="3429207"/>
            </a:xfrm>
            <a:prstGeom prst="ellipse">
              <a:avLst/>
            </a:prstGeom>
            <a:solidFill>
              <a:schemeClr val="accent4">
                <a:lumMod val="20000"/>
                <a:lumOff val="80000"/>
                <a:alpha val="57952"/>
              </a:schemeClr>
            </a:solid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sp>
          <p:nvSpPr>
            <p:cNvPr id="9" name="Owal 8">
              <a:extLst>
                <a:ext uri="{FF2B5EF4-FFF2-40B4-BE49-F238E27FC236}">
                  <a16:creationId xmlns:a16="http://schemas.microsoft.com/office/drawing/2014/main" id="{84E08AD2-1A35-4223-9077-DECEBBA828F7}"/>
                </a:ext>
              </a:extLst>
            </p:cNvPr>
            <p:cNvSpPr/>
            <p:nvPr/>
          </p:nvSpPr>
          <p:spPr>
            <a:xfrm>
              <a:off x="4765836" y="2547739"/>
              <a:ext cx="2160814" cy="2160814"/>
            </a:xfrm>
            <a:prstGeom prst="ellipse">
              <a:avLst/>
            </a:prstGeom>
            <a:solidFill>
              <a:schemeClr val="accent4">
                <a:alpha val="41687"/>
              </a:schemeClr>
            </a:solid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sp>
          <p:nvSpPr>
            <p:cNvPr id="11" name="Owal 10">
              <a:extLst>
                <a:ext uri="{FF2B5EF4-FFF2-40B4-BE49-F238E27FC236}">
                  <a16:creationId xmlns:a16="http://schemas.microsoft.com/office/drawing/2014/main" id="{83E43898-D9A5-D79A-23E4-D0501BC5CAB5}"/>
                </a:ext>
              </a:extLst>
            </p:cNvPr>
            <p:cNvSpPr/>
            <p:nvPr/>
          </p:nvSpPr>
          <p:spPr>
            <a:xfrm>
              <a:off x="6130231" y="2093606"/>
              <a:ext cx="2614947" cy="2614947"/>
            </a:xfrm>
            <a:prstGeom prst="ellipse">
              <a:avLst/>
            </a:prstGeom>
            <a:solidFill>
              <a:schemeClr val="accent1">
                <a:lumMod val="60000"/>
                <a:lumOff val="40000"/>
                <a:alpha val="36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sp>
          <p:nvSpPr>
            <p:cNvPr id="19" name="Owal 18">
              <a:extLst>
                <a:ext uri="{FF2B5EF4-FFF2-40B4-BE49-F238E27FC236}">
                  <a16:creationId xmlns:a16="http://schemas.microsoft.com/office/drawing/2014/main" id="{6B2C42A2-C261-BCF7-1B47-2EA3B09E4A83}"/>
                </a:ext>
              </a:extLst>
            </p:cNvPr>
            <p:cNvSpPr/>
            <p:nvPr/>
          </p:nvSpPr>
          <p:spPr>
            <a:xfrm>
              <a:off x="6003445" y="4856933"/>
              <a:ext cx="1431953" cy="1431953"/>
            </a:xfrm>
            <a:prstGeom prst="ellipse">
              <a:avLst/>
            </a:prstGeom>
            <a:solidFill>
              <a:srgbClr val="00B050">
                <a:alpha val="24000"/>
              </a:srgb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a:p>
          </p:txBody>
        </p:sp>
      </p:grpSp>
      <p:sp>
        <p:nvSpPr>
          <p:cNvPr id="8" name="pole tekstowe 7">
            <a:extLst>
              <a:ext uri="{FF2B5EF4-FFF2-40B4-BE49-F238E27FC236}">
                <a16:creationId xmlns:a16="http://schemas.microsoft.com/office/drawing/2014/main" id="{60CA8C08-E08D-197C-1C9F-B389EBB8E921}"/>
              </a:ext>
            </a:extLst>
          </p:cNvPr>
          <p:cNvSpPr txBox="1"/>
          <p:nvPr/>
        </p:nvSpPr>
        <p:spPr>
          <a:xfrm>
            <a:off x="3233777" y="1481818"/>
            <a:ext cx="1870833" cy="276999"/>
          </a:xfrm>
          <a:prstGeom prst="rect">
            <a:avLst/>
          </a:prstGeom>
          <a:noFill/>
        </p:spPr>
        <p:txBody>
          <a:bodyPr wrap="none" rtlCol="0">
            <a:spAutoFit/>
          </a:bodyPr>
          <a:lstStyle/>
          <a:p>
            <a:r>
              <a:rPr lang="pl-PL" sz="1200">
                <a:solidFill>
                  <a:schemeClr val="accent4"/>
                </a:solidFill>
                <a:latin typeface="Franklin Gothic Medium" panose="020B0603020102020204" pitchFamily="34" charset="0"/>
              </a:rPr>
              <a:t>MACHINE LEARNING (ML)</a:t>
            </a:r>
          </a:p>
        </p:txBody>
      </p:sp>
      <p:sp>
        <p:nvSpPr>
          <p:cNvPr id="10" name="pole tekstowe 9">
            <a:extLst>
              <a:ext uri="{FF2B5EF4-FFF2-40B4-BE49-F238E27FC236}">
                <a16:creationId xmlns:a16="http://schemas.microsoft.com/office/drawing/2014/main" id="{4A45056C-9FE1-99C8-2D08-CFF74F668825}"/>
              </a:ext>
            </a:extLst>
          </p:cNvPr>
          <p:cNvSpPr txBox="1"/>
          <p:nvPr/>
        </p:nvSpPr>
        <p:spPr>
          <a:xfrm>
            <a:off x="3574186" y="2547985"/>
            <a:ext cx="1000595" cy="369332"/>
          </a:xfrm>
          <a:prstGeom prst="rect">
            <a:avLst/>
          </a:prstGeom>
          <a:noFill/>
        </p:spPr>
        <p:txBody>
          <a:bodyPr wrap="none" rtlCol="0">
            <a:spAutoFit/>
          </a:bodyPr>
          <a:lstStyle/>
          <a:p>
            <a:r>
              <a:rPr lang="pl-PL" sz="900">
                <a:solidFill>
                  <a:schemeClr val="accent2"/>
                </a:solidFill>
                <a:latin typeface="Franklin Gothic Medium" panose="020B0603020102020204" pitchFamily="34" charset="0"/>
              </a:rPr>
              <a:t>DEEP LEARNING</a:t>
            </a:r>
            <a:br>
              <a:rPr lang="pl-PL" sz="900">
                <a:solidFill>
                  <a:schemeClr val="accent2"/>
                </a:solidFill>
                <a:latin typeface="Franklin Gothic Medium" panose="020B0603020102020204" pitchFamily="34" charset="0"/>
              </a:rPr>
            </a:br>
            <a:r>
              <a:rPr lang="pl-PL" sz="900">
                <a:solidFill>
                  <a:schemeClr val="accent2"/>
                </a:solidFill>
                <a:latin typeface="Franklin Gothic Medium" panose="020B0603020102020204" pitchFamily="34" charset="0"/>
              </a:rPr>
              <a:t>(DL)</a:t>
            </a:r>
          </a:p>
        </p:txBody>
      </p:sp>
      <p:sp>
        <p:nvSpPr>
          <p:cNvPr id="12" name="pole tekstowe 11">
            <a:extLst>
              <a:ext uri="{FF2B5EF4-FFF2-40B4-BE49-F238E27FC236}">
                <a16:creationId xmlns:a16="http://schemas.microsoft.com/office/drawing/2014/main" id="{23D62CCE-5DE4-4F44-0C66-B1BDB3D9053B}"/>
              </a:ext>
            </a:extLst>
          </p:cNvPr>
          <p:cNvSpPr txBox="1"/>
          <p:nvPr/>
        </p:nvSpPr>
        <p:spPr>
          <a:xfrm>
            <a:off x="5686809" y="2172530"/>
            <a:ext cx="787395" cy="600164"/>
          </a:xfrm>
          <a:prstGeom prst="rect">
            <a:avLst/>
          </a:prstGeom>
          <a:noFill/>
        </p:spPr>
        <p:txBody>
          <a:bodyPr wrap="none" rtlCol="0">
            <a:spAutoFit/>
          </a:bodyPr>
          <a:lstStyle/>
          <a:p>
            <a:pPr algn="r"/>
            <a:r>
              <a:rPr lang="pl-PL" sz="825">
                <a:solidFill>
                  <a:schemeClr val="accent1"/>
                </a:solidFill>
                <a:latin typeface="Franklin Gothic Medium" panose="020B0603020102020204" pitchFamily="34" charset="0"/>
              </a:rPr>
              <a:t>NATURAL</a:t>
            </a:r>
            <a:br>
              <a:rPr lang="pl-PL" sz="825">
                <a:solidFill>
                  <a:schemeClr val="accent1"/>
                </a:solidFill>
                <a:latin typeface="Franklin Gothic Medium" panose="020B0603020102020204" pitchFamily="34" charset="0"/>
              </a:rPr>
            </a:br>
            <a:r>
              <a:rPr lang="pl-PL" sz="825">
                <a:solidFill>
                  <a:schemeClr val="accent1"/>
                </a:solidFill>
                <a:latin typeface="Franklin Gothic Medium" panose="020B0603020102020204" pitchFamily="34" charset="0"/>
              </a:rPr>
              <a:t>LANGUAGE</a:t>
            </a:r>
            <a:br>
              <a:rPr lang="pl-PL" sz="825">
                <a:solidFill>
                  <a:schemeClr val="accent1"/>
                </a:solidFill>
                <a:latin typeface="Franklin Gothic Medium" panose="020B0603020102020204" pitchFamily="34" charset="0"/>
              </a:rPr>
            </a:br>
            <a:r>
              <a:rPr lang="pl-PL" sz="825">
                <a:solidFill>
                  <a:schemeClr val="accent1"/>
                </a:solidFill>
                <a:latin typeface="Franklin Gothic Medium" panose="020B0603020102020204" pitchFamily="34" charset="0"/>
              </a:rPr>
              <a:t>PROCESSING</a:t>
            </a:r>
            <a:br>
              <a:rPr lang="pl-PL" sz="825">
                <a:solidFill>
                  <a:schemeClr val="accent1"/>
                </a:solidFill>
                <a:latin typeface="Franklin Gothic Medium" panose="020B0603020102020204" pitchFamily="34" charset="0"/>
              </a:rPr>
            </a:br>
            <a:r>
              <a:rPr lang="pl-PL" sz="825">
                <a:solidFill>
                  <a:schemeClr val="accent1"/>
                </a:solidFill>
                <a:latin typeface="Franklin Gothic Medium" panose="020B0603020102020204" pitchFamily="34" charset="0"/>
              </a:rPr>
              <a:t> (NLP)</a:t>
            </a:r>
          </a:p>
        </p:txBody>
      </p:sp>
      <p:sp>
        <p:nvSpPr>
          <p:cNvPr id="21" name="pole tekstowe 20">
            <a:extLst>
              <a:ext uri="{FF2B5EF4-FFF2-40B4-BE49-F238E27FC236}">
                <a16:creationId xmlns:a16="http://schemas.microsoft.com/office/drawing/2014/main" id="{33704FC6-E5F5-E28D-7909-25B337263842}"/>
              </a:ext>
            </a:extLst>
          </p:cNvPr>
          <p:cNvSpPr txBox="1"/>
          <p:nvPr/>
        </p:nvSpPr>
        <p:spPr>
          <a:xfrm>
            <a:off x="4384682" y="3968985"/>
            <a:ext cx="1350169" cy="369332"/>
          </a:xfrm>
          <a:prstGeom prst="rect">
            <a:avLst/>
          </a:prstGeom>
          <a:noFill/>
        </p:spPr>
        <p:txBody>
          <a:bodyPr wrap="square">
            <a:spAutoFit/>
          </a:bodyPr>
          <a:lstStyle/>
          <a:p>
            <a:pPr algn="ctr"/>
            <a:r>
              <a:rPr lang="pl-PL" sz="900">
                <a:solidFill>
                  <a:srgbClr val="00B050"/>
                </a:solidFill>
                <a:latin typeface="Franklin Gothic Medium" panose="020B0603020102020204" pitchFamily="34" charset="0"/>
              </a:rPr>
              <a:t>LARGE LANGUAGE MODELS (LLM)</a:t>
            </a:r>
          </a:p>
        </p:txBody>
      </p:sp>
      <p:sp>
        <p:nvSpPr>
          <p:cNvPr id="22" name="Dowolny kształt 21">
            <a:extLst>
              <a:ext uri="{FF2B5EF4-FFF2-40B4-BE49-F238E27FC236}">
                <a16:creationId xmlns:a16="http://schemas.microsoft.com/office/drawing/2014/main" id="{78A1FA8C-2197-3E59-C153-1D27C0D19147}"/>
              </a:ext>
            </a:extLst>
          </p:cNvPr>
          <p:cNvSpPr/>
          <p:nvPr/>
        </p:nvSpPr>
        <p:spPr>
          <a:xfrm>
            <a:off x="4597675" y="2005143"/>
            <a:ext cx="597314" cy="1297069"/>
          </a:xfrm>
          <a:custGeom>
            <a:avLst/>
            <a:gdLst>
              <a:gd name="connsiteX0" fmla="*/ 221416 w 796419"/>
              <a:gd name="connsiteY0" fmla="*/ 0 h 1729425"/>
              <a:gd name="connsiteX1" fmla="*/ 230998 w 796419"/>
              <a:gd name="connsiteY1" fmla="*/ 4616 h 1729425"/>
              <a:gd name="connsiteX2" fmla="*/ 796419 w 796419"/>
              <a:gd name="connsiteY2" fmla="*/ 954623 h 1729425"/>
              <a:gd name="connsiteX3" fmla="*/ 479975 w 796419"/>
              <a:gd name="connsiteY3" fmla="*/ 1718586 h 1729425"/>
              <a:gd name="connsiteX4" fmla="*/ 468050 w 796419"/>
              <a:gd name="connsiteY4" fmla="*/ 1729425 h 1729425"/>
              <a:gd name="connsiteX5" fmla="*/ 382951 w 796419"/>
              <a:gd name="connsiteY5" fmla="*/ 1652081 h 1729425"/>
              <a:gd name="connsiteX6" fmla="*/ 0 w 796419"/>
              <a:gd name="connsiteY6" fmla="*/ 727557 h 1729425"/>
              <a:gd name="connsiteX7" fmla="*/ 102748 w 796419"/>
              <a:gd name="connsiteY7" fmla="*/ 218629 h 172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419" h="1729425">
                <a:moveTo>
                  <a:pt x="221416" y="0"/>
                </a:moveTo>
                <a:lnTo>
                  <a:pt x="230998" y="4616"/>
                </a:lnTo>
                <a:cubicBezTo>
                  <a:pt x="567788" y="187571"/>
                  <a:pt x="796419" y="544397"/>
                  <a:pt x="796419" y="954623"/>
                </a:cubicBezTo>
                <a:cubicBezTo>
                  <a:pt x="796419" y="1252969"/>
                  <a:pt x="675491" y="1523071"/>
                  <a:pt x="479975" y="1718586"/>
                </a:cubicBezTo>
                <a:lnTo>
                  <a:pt x="468050" y="1729425"/>
                </a:lnTo>
                <a:lnTo>
                  <a:pt x="382951" y="1652081"/>
                </a:lnTo>
                <a:cubicBezTo>
                  <a:pt x="146344" y="1415475"/>
                  <a:pt x="0" y="1088606"/>
                  <a:pt x="0" y="727557"/>
                </a:cubicBezTo>
                <a:cubicBezTo>
                  <a:pt x="0" y="547033"/>
                  <a:pt x="36586" y="375053"/>
                  <a:pt x="102748" y="218629"/>
                </a:cubicBezTo>
                <a:close/>
              </a:path>
            </a:pathLst>
          </a:custGeom>
          <a:solidFill>
            <a:srgbClr val="CAECD6"/>
          </a:solid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sz="1350"/>
          </a:p>
        </p:txBody>
      </p:sp>
      <p:cxnSp>
        <p:nvCxnSpPr>
          <p:cNvPr id="24" name="Łącznik prosty ze strzałką 23">
            <a:extLst>
              <a:ext uri="{FF2B5EF4-FFF2-40B4-BE49-F238E27FC236}">
                <a16:creationId xmlns:a16="http://schemas.microsoft.com/office/drawing/2014/main" id="{33AF74AF-939E-7F85-B6DA-DB06DA6CE2FA}"/>
              </a:ext>
            </a:extLst>
          </p:cNvPr>
          <p:cNvCxnSpPr>
            <a:cxnSpLocks/>
            <a:stCxn id="19" idx="0"/>
          </p:cNvCxnSpPr>
          <p:nvPr/>
        </p:nvCxnSpPr>
        <p:spPr>
          <a:xfrm flipH="1" flipV="1">
            <a:off x="4950912" y="3081403"/>
            <a:ext cx="88655" cy="561297"/>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123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390F98-F45F-CA3D-9FDF-E590BC52D573}"/>
              </a:ext>
            </a:extLst>
          </p:cNvPr>
          <p:cNvSpPr>
            <a:spLocks noGrp="1"/>
          </p:cNvSpPr>
          <p:nvPr>
            <p:ph type="title"/>
          </p:nvPr>
        </p:nvSpPr>
        <p:spPr/>
        <p:txBody>
          <a:bodyPr/>
          <a:lstStyle/>
          <a:p>
            <a:r>
              <a:rPr lang="pl-PL"/>
              <a:t>LLMs are predictive models</a:t>
            </a:r>
          </a:p>
        </p:txBody>
      </p:sp>
      <p:grpSp>
        <p:nvGrpSpPr>
          <p:cNvPr id="15" name="Grupa 14">
            <a:extLst>
              <a:ext uri="{FF2B5EF4-FFF2-40B4-BE49-F238E27FC236}">
                <a16:creationId xmlns:a16="http://schemas.microsoft.com/office/drawing/2014/main" id="{4E8C695B-48A8-465C-C1DD-597057489D4B}"/>
              </a:ext>
            </a:extLst>
          </p:cNvPr>
          <p:cNvGrpSpPr/>
          <p:nvPr/>
        </p:nvGrpSpPr>
        <p:grpSpPr>
          <a:xfrm>
            <a:off x="82985" y="1498379"/>
            <a:ext cx="2156042" cy="2117969"/>
            <a:chOff x="110646" y="1997838"/>
            <a:chExt cx="2874723" cy="2823959"/>
          </a:xfrm>
        </p:grpSpPr>
        <p:sp>
          <p:nvSpPr>
            <p:cNvPr id="5" name="pole tekstowe 4">
              <a:extLst>
                <a:ext uri="{FF2B5EF4-FFF2-40B4-BE49-F238E27FC236}">
                  <a16:creationId xmlns:a16="http://schemas.microsoft.com/office/drawing/2014/main" id="{D68A30AF-55B7-0C83-8165-631530A473A9}"/>
                </a:ext>
              </a:extLst>
            </p:cNvPr>
            <p:cNvSpPr txBox="1"/>
            <p:nvPr/>
          </p:nvSpPr>
          <p:spPr>
            <a:xfrm>
              <a:off x="110646" y="1997838"/>
              <a:ext cx="2874723" cy="1416456"/>
            </a:xfrm>
            <a:prstGeom prst="rect">
              <a:avLst/>
            </a:prstGeom>
            <a:noFill/>
          </p:spPr>
          <p:txBody>
            <a:bodyPr wrap="square">
              <a:spAutoFit/>
            </a:bodyPr>
            <a:lstStyle/>
            <a:p>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 detailed analysis of sequence data collected by multi-sensor Earth-observing satellites, scientists have discovered an unexpected phenomenon that appears to be affecting global climate change, which in turn is leading to further increases in temperatures in areas previously considered stable."</a:t>
              </a:r>
              <a:endParaRPr lang="pl-PL" sz="78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pole tekstowe 10">
              <a:extLst>
                <a:ext uri="{FF2B5EF4-FFF2-40B4-BE49-F238E27FC236}">
                  <a16:creationId xmlns:a16="http://schemas.microsoft.com/office/drawing/2014/main" id="{86F366B5-8B83-21F8-FF1E-CB2475E5AEA5}"/>
                </a:ext>
              </a:extLst>
            </p:cNvPr>
            <p:cNvSpPr txBox="1"/>
            <p:nvPr/>
          </p:nvSpPr>
          <p:spPr>
            <a:xfrm>
              <a:off x="110646" y="4421688"/>
              <a:ext cx="1829732" cy="400109"/>
            </a:xfrm>
            <a:prstGeom prst="rect">
              <a:avLst/>
            </a:prstGeom>
            <a:noFill/>
          </p:spPr>
          <p:txBody>
            <a:bodyPr wrap="none" rtlCol="0">
              <a:spAutoFit/>
            </a:bodyPr>
            <a:lstStyle/>
            <a:p>
              <a:r>
                <a:rPr lang="pl-PL" sz="1350">
                  <a:latin typeface="Franklin Gothic Medium" panose="020B0603020102020204" pitchFamily="34" charset="0"/>
                </a:rPr>
                <a:t>Training dataset</a:t>
              </a:r>
            </a:p>
          </p:txBody>
        </p:sp>
      </p:grpSp>
      <p:grpSp>
        <p:nvGrpSpPr>
          <p:cNvPr id="16" name="Grupa 15">
            <a:extLst>
              <a:ext uri="{FF2B5EF4-FFF2-40B4-BE49-F238E27FC236}">
                <a16:creationId xmlns:a16="http://schemas.microsoft.com/office/drawing/2014/main" id="{BD846D01-37F1-D12F-A574-2922F94A7706}"/>
              </a:ext>
            </a:extLst>
          </p:cNvPr>
          <p:cNvGrpSpPr/>
          <p:nvPr/>
        </p:nvGrpSpPr>
        <p:grpSpPr>
          <a:xfrm>
            <a:off x="2369957" y="1498379"/>
            <a:ext cx="2024123" cy="2117969"/>
            <a:chOff x="3159942" y="1997838"/>
            <a:chExt cx="2698831" cy="2823959"/>
          </a:xfrm>
        </p:grpSpPr>
        <p:sp>
          <p:nvSpPr>
            <p:cNvPr id="7" name="pole tekstowe 6">
              <a:extLst>
                <a:ext uri="{FF2B5EF4-FFF2-40B4-BE49-F238E27FC236}">
                  <a16:creationId xmlns:a16="http://schemas.microsoft.com/office/drawing/2014/main" id="{B0BCF7A8-08C2-D7B1-439D-16B24D7FA01D}"/>
                </a:ext>
              </a:extLst>
            </p:cNvPr>
            <p:cNvSpPr txBox="1"/>
            <p:nvPr/>
          </p:nvSpPr>
          <p:spPr>
            <a:xfrm>
              <a:off x="3159942" y="1997838"/>
              <a:ext cx="2698831" cy="446447"/>
            </a:xfrm>
            <a:prstGeom prst="rect">
              <a:avLst/>
            </a:prstGeom>
            <a:noFill/>
          </p:spPr>
          <p:txBody>
            <a:bodyPr wrap="square">
              <a:spAutoFit/>
            </a:bodyPr>
            <a:lstStyle/>
            <a:p>
              <a:pPr algn="l"/>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 ”detailed”, ”analysis”, ”sequence”, ”data” ...].</a:t>
              </a:r>
            </a:p>
          </p:txBody>
        </p:sp>
        <p:sp>
          <p:nvSpPr>
            <p:cNvPr id="12" name="pole tekstowe 11">
              <a:extLst>
                <a:ext uri="{FF2B5EF4-FFF2-40B4-BE49-F238E27FC236}">
                  <a16:creationId xmlns:a16="http://schemas.microsoft.com/office/drawing/2014/main" id="{C3BE9687-2D90-727F-227B-EB67C031B6C2}"/>
                </a:ext>
              </a:extLst>
            </p:cNvPr>
            <p:cNvSpPr txBox="1"/>
            <p:nvPr/>
          </p:nvSpPr>
          <p:spPr>
            <a:xfrm>
              <a:off x="3159942" y="4421688"/>
              <a:ext cx="1482628" cy="400109"/>
            </a:xfrm>
            <a:prstGeom prst="rect">
              <a:avLst/>
            </a:prstGeom>
            <a:noFill/>
          </p:spPr>
          <p:txBody>
            <a:bodyPr wrap="none" rtlCol="0">
              <a:spAutoFit/>
            </a:bodyPr>
            <a:lstStyle/>
            <a:p>
              <a:r>
                <a:rPr lang="pl-PL" sz="1350">
                  <a:latin typeface="Franklin Gothic Medium" panose="020B0603020102020204" pitchFamily="34" charset="0"/>
                </a:rPr>
                <a:t>Tokenization</a:t>
              </a:r>
            </a:p>
          </p:txBody>
        </p:sp>
      </p:grpSp>
      <p:grpSp>
        <p:nvGrpSpPr>
          <p:cNvPr id="17" name="Grupa 16">
            <a:extLst>
              <a:ext uri="{FF2B5EF4-FFF2-40B4-BE49-F238E27FC236}">
                <a16:creationId xmlns:a16="http://schemas.microsoft.com/office/drawing/2014/main" id="{351FB0DB-D712-5783-F94F-78602A9C663E}"/>
              </a:ext>
            </a:extLst>
          </p:cNvPr>
          <p:cNvGrpSpPr/>
          <p:nvPr/>
        </p:nvGrpSpPr>
        <p:grpSpPr>
          <a:xfrm>
            <a:off x="4243174" y="1498378"/>
            <a:ext cx="2264475" cy="2117970"/>
            <a:chOff x="5657565" y="1997837"/>
            <a:chExt cx="3019300" cy="2823960"/>
          </a:xfrm>
        </p:grpSpPr>
        <p:sp>
          <p:nvSpPr>
            <p:cNvPr id="8" name="pole tekstowe 7">
              <a:extLst>
                <a:ext uri="{FF2B5EF4-FFF2-40B4-BE49-F238E27FC236}">
                  <a16:creationId xmlns:a16="http://schemas.microsoft.com/office/drawing/2014/main" id="{F427C8FE-28C8-3F5B-E2E9-7FE756A6845F}"/>
                </a:ext>
              </a:extLst>
            </p:cNvPr>
            <p:cNvSpPr txBox="1"/>
            <p:nvPr/>
          </p:nvSpPr>
          <p:spPr>
            <a:xfrm>
              <a:off x="5657565" y="1997837"/>
              <a:ext cx="3019300" cy="608116"/>
            </a:xfrm>
            <a:prstGeom prst="rect">
              <a:avLst/>
            </a:prstGeom>
            <a:noFill/>
          </p:spPr>
          <p:txBody>
            <a:bodyPr wrap="square" rtlCol="0">
              <a:spAutoFit/>
            </a:bodyPr>
            <a:lstStyle/>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[”conducting", ”a", ”detailed"]</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 ”detailed", ”analysis"]</a:t>
              </a:r>
            </a:p>
          </p:txBody>
        </p:sp>
        <p:sp>
          <p:nvSpPr>
            <p:cNvPr id="13" name="pole tekstowe 12">
              <a:extLst>
                <a:ext uri="{FF2B5EF4-FFF2-40B4-BE49-F238E27FC236}">
                  <a16:creationId xmlns:a16="http://schemas.microsoft.com/office/drawing/2014/main" id="{69E16557-3140-27CE-610C-C20EA3A6E2A5}"/>
                </a:ext>
              </a:extLst>
            </p:cNvPr>
            <p:cNvSpPr txBox="1"/>
            <p:nvPr/>
          </p:nvSpPr>
          <p:spPr>
            <a:xfrm>
              <a:off x="5974890" y="4421688"/>
              <a:ext cx="1761595" cy="400109"/>
            </a:xfrm>
            <a:prstGeom prst="rect">
              <a:avLst/>
            </a:prstGeom>
            <a:noFill/>
          </p:spPr>
          <p:txBody>
            <a:bodyPr wrap="none" rtlCol="0">
              <a:spAutoFit/>
            </a:bodyPr>
            <a:lstStyle/>
            <a:p>
              <a:r>
                <a:rPr lang="pl-PL" sz="1350">
                  <a:latin typeface="Franklin Gothic Medium" panose="020B0603020102020204" pitchFamily="34" charset="0"/>
                </a:rPr>
                <a:t>Input sequence</a:t>
              </a:r>
            </a:p>
          </p:txBody>
        </p:sp>
      </p:grpSp>
      <p:grpSp>
        <p:nvGrpSpPr>
          <p:cNvPr id="18" name="Grupa 17">
            <a:extLst>
              <a:ext uri="{FF2B5EF4-FFF2-40B4-BE49-F238E27FC236}">
                <a16:creationId xmlns:a16="http://schemas.microsoft.com/office/drawing/2014/main" id="{4C6C1684-6802-F74B-FA97-3064D95B0979}"/>
              </a:ext>
            </a:extLst>
          </p:cNvPr>
          <p:cNvGrpSpPr/>
          <p:nvPr/>
        </p:nvGrpSpPr>
        <p:grpSpPr>
          <a:xfrm>
            <a:off x="6507649" y="1498377"/>
            <a:ext cx="2352932" cy="2117970"/>
            <a:chOff x="8676865" y="1997836"/>
            <a:chExt cx="3137242" cy="2823959"/>
          </a:xfrm>
        </p:grpSpPr>
        <p:sp>
          <p:nvSpPr>
            <p:cNvPr id="10" name="pole tekstowe 9">
              <a:extLst>
                <a:ext uri="{FF2B5EF4-FFF2-40B4-BE49-F238E27FC236}">
                  <a16:creationId xmlns:a16="http://schemas.microsoft.com/office/drawing/2014/main" id="{6BF14261-E484-D6E9-3DC7-F5B7922C8EB4}"/>
                </a:ext>
              </a:extLst>
            </p:cNvPr>
            <p:cNvSpPr txBox="1"/>
            <p:nvPr/>
          </p:nvSpPr>
          <p:spPr>
            <a:xfrm>
              <a:off x="8676865" y="1997836"/>
              <a:ext cx="3137242" cy="769784"/>
            </a:xfrm>
            <a:prstGeom prst="rect">
              <a:avLst/>
            </a:prstGeom>
            <a:noFill/>
          </p:spPr>
          <p:txBody>
            <a:bodyPr wrap="square">
              <a:spAutoFit/>
            </a:bodyPr>
            <a:lstStyle/>
            <a:p>
              <a:pPr>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[”conducting", ”a", ”detailed"]</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 ”detailed", ”analysis"]</a:t>
              </a:r>
            </a:p>
            <a:p>
              <a:pPr>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[”detailed", ”analysis”,”of”]</a:t>
              </a:r>
            </a:p>
            <a:p>
              <a:pPr algn="l">
                <a:buFont typeface="Arial" panose="020B0604020202020204" pitchFamily="34" charset="0"/>
                <a:buChar char="•"/>
              </a:pPr>
              <a:endPar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ole tekstowe 13">
              <a:extLst>
                <a:ext uri="{FF2B5EF4-FFF2-40B4-BE49-F238E27FC236}">
                  <a16:creationId xmlns:a16="http://schemas.microsoft.com/office/drawing/2014/main" id="{504B7C9F-308A-0266-AC51-16D70DD2B108}"/>
                </a:ext>
              </a:extLst>
            </p:cNvPr>
            <p:cNvSpPr txBox="1"/>
            <p:nvPr/>
          </p:nvSpPr>
          <p:spPr>
            <a:xfrm>
              <a:off x="9194606" y="4421686"/>
              <a:ext cx="1866750" cy="400109"/>
            </a:xfrm>
            <a:prstGeom prst="rect">
              <a:avLst/>
            </a:prstGeom>
            <a:noFill/>
          </p:spPr>
          <p:txBody>
            <a:bodyPr wrap="none" rtlCol="0">
              <a:spAutoFit/>
            </a:bodyPr>
            <a:lstStyle/>
            <a:p>
              <a:r>
                <a:rPr lang="pl-PL" sz="1350">
                  <a:latin typeface="Franklin Gothic Medium" panose="020B0603020102020204" pitchFamily="34" charset="0"/>
                </a:rPr>
                <a:t>Target sequence</a:t>
              </a:r>
            </a:p>
          </p:txBody>
        </p:sp>
      </p:grpSp>
      <p:grpSp>
        <p:nvGrpSpPr>
          <p:cNvPr id="22" name="Grupa 21">
            <a:extLst>
              <a:ext uri="{FF2B5EF4-FFF2-40B4-BE49-F238E27FC236}">
                <a16:creationId xmlns:a16="http://schemas.microsoft.com/office/drawing/2014/main" id="{B59DC84E-4AC3-3435-81FB-A18DE810CFA9}"/>
              </a:ext>
            </a:extLst>
          </p:cNvPr>
          <p:cNvGrpSpPr/>
          <p:nvPr/>
        </p:nvGrpSpPr>
        <p:grpSpPr>
          <a:xfrm>
            <a:off x="5986473" y="3473554"/>
            <a:ext cx="750526" cy="419793"/>
            <a:chOff x="7981965" y="4631405"/>
            <a:chExt cx="1000701" cy="559724"/>
          </a:xfrm>
        </p:grpSpPr>
        <p:sp>
          <p:nvSpPr>
            <p:cNvPr id="19" name="pole tekstowe 18">
              <a:extLst>
                <a:ext uri="{FF2B5EF4-FFF2-40B4-BE49-F238E27FC236}">
                  <a16:creationId xmlns:a16="http://schemas.microsoft.com/office/drawing/2014/main" id="{E4E8AC7B-64B9-B2C1-E0A5-76E3EC0ADAAE}"/>
                </a:ext>
              </a:extLst>
            </p:cNvPr>
            <p:cNvSpPr txBox="1"/>
            <p:nvPr/>
          </p:nvSpPr>
          <p:spPr>
            <a:xfrm>
              <a:off x="7981965" y="4791020"/>
              <a:ext cx="1000701" cy="400109"/>
            </a:xfrm>
            <a:prstGeom prst="rect">
              <a:avLst/>
            </a:prstGeom>
            <a:noFill/>
          </p:spPr>
          <p:txBody>
            <a:bodyPr wrap="none" rtlCol="0">
              <a:spAutoFit/>
            </a:bodyPr>
            <a:lstStyle/>
            <a:p>
              <a:r>
                <a:rPr lang="pl-PL" sz="1350">
                  <a:solidFill>
                    <a:schemeClr val="bg1">
                      <a:lumMod val="50000"/>
                    </a:schemeClr>
                  </a:solidFill>
                  <a:latin typeface="Franklin Gothic Medium" panose="020B0603020102020204" pitchFamily="34" charset="0"/>
                </a:rPr>
                <a:t>training</a:t>
              </a:r>
            </a:p>
          </p:txBody>
        </p:sp>
        <p:cxnSp>
          <p:nvCxnSpPr>
            <p:cNvPr id="21" name="Łącznik prosty ze strzałką 20">
              <a:extLst>
                <a:ext uri="{FF2B5EF4-FFF2-40B4-BE49-F238E27FC236}">
                  <a16:creationId xmlns:a16="http://schemas.microsoft.com/office/drawing/2014/main" id="{11E964BE-9BB4-2D6C-ABAC-F84328BAAB75}"/>
                </a:ext>
              </a:extLst>
            </p:cNvPr>
            <p:cNvCxnSpPr>
              <a:cxnSpLocks/>
            </p:cNvCxnSpPr>
            <p:nvPr/>
          </p:nvCxnSpPr>
          <p:spPr>
            <a:xfrm>
              <a:off x="8104340" y="4631405"/>
              <a:ext cx="77811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7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p:txBody>
          <a:bodyPr/>
          <a:lstStyle/>
          <a:p>
            <a:r>
              <a:rPr lang="pl-PL"/>
              <a:t>LLMs are LARGE neural networks</a:t>
            </a:r>
          </a:p>
        </p:txBody>
      </p:sp>
      <p:pic>
        <p:nvPicPr>
          <p:cNvPr id="3" name="Obraz 2">
            <a:extLst>
              <a:ext uri="{FF2B5EF4-FFF2-40B4-BE49-F238E27FC236}">
                <a16:creationId xmlns:a16="http://schemas.microsoft.com/office/drawing/2014/main" id="{097A2717-9CCB-DE81-C26D-55B10A71334A}"/>
              </a:ext>
            </a:extLst>
          </p:cNvPr>
          <p:cNvPicPr>
            <a:picLocks noChangeAspect="1"/>
          </p:cNvPicPr>
          <p:nvPr/>
        </p:nvPicPr>
        <p:blipFill>
          <a:blip r:embed="rId2"/>
          <a:stretch>
            <a:fillRect/>
          </a:stretch>
        </p:blipFill>
        <p:spPr>
          <a:xfrm>
            <a:off x="4142984" y="1063228"/>
            <a:ext cx="4839002" cy="3050177"/>
          </a:xfrm>
          <a:prstGeom prst="rect">
            <a:avLst/>
          </a:prstGeom>
        </p:spPr>
      </p:pic>
      <p:sp>
        <p:nvSpPr>
          <p:cNvPr id="5" name="Prostokąt 4">
            <a:extLst>
              <a:ext uri="{FF2B5EF4-FFF2-40B4-BE49-F238E27FC236}">
                <a16:creationId xmlns:a16="http://schemas.microsoft.com/office/drawing/2014/main" id="{030C66E5-49DC-5CEA-0AD8-9B68CD1E3B87}"/>
              </a:ext>
            </a:extLst>
          </p:cNvPr>
          <p:cNvSpPr/>
          <p:nvPr/>
        </p:nvSpPr>
        <p:spPr>
          <a:xfrm>
            <a:off x="548194" y="3173699"/>
            <a:ext cx="2490651" cy="1384663"/>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350">
                <a:solidFill>
                  <a:schemeClr val="tx1"/>
                </a:solidFill>
                <a:latin typeface="Franklin Gothic Medium" panose="020B0603020102020204" pitchFamily="34" charset="0"/>
              </a:rPr>
              <a:t>GPT-3.5-turbo: 175 bilions of parameters</a:t>
            </a:r>
          </a:p>
        </p:txBody>
      </p:sp>
      <p:cxnSp>
        <p:nvCxnSpPr>
          <p:cNvPr id="6" name="Łącznik prosty 5">
            <a:extLst>
              <a:ext uri="{FF2B5EF4-FFF2-40B4-BE49-F238E27FC236}">
                <a16:creationId xmlns:a16="http://schemas.microsoft.com/office/drawing/2014/main" id="{085E37D8-CCD6-CE90-006A-7819B547E721}"/>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7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Foundation models</a:t>
            </a:r>
          </a:p>
        </p:txBody>
      </p:sp>
      <p:pic>
        <p:nvPicPr>
          <p:cNvPr id="5" name="Picture 4" descr="Google Gemini – Wikipedia, wolna encyklopedia">
            <a:extLst>
              <a:ext uri="{FF2B5EF4-FFF2-40B4-BE49-F238E27FC236}">
                <a16:creationId xmlns:a16="http://schemas.microsoft.com/office/drawing/2014/main" id="{8BB7798F-7DC8-E13F-3761-06553A087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170" y="926409"/>
            <a:ext cx="972491" cy="357456"/>
          </a:xfrm>
          <a:prstGeom prst="rect">
            <a:avLst/>
          </a:prstGeom>
          <a:noFill/>
          <a:extLst>
            <a:ext uri="{909E8E84-426E-40DD-AFC4-6F175D3DCCD1}">
              <a14:hiddenFill xmlns:a14="http://schemas.microsoft.com/office/drawing/2010/main">
                <a:solidFill>
                  <a:srgbClr val="FFFFFF"/>
                </a:solidFill>
              </a14:hiddenFill>
            </a:ext>
          </a:extLst>
        </p:spPr>
      </p:pic>
      <p:pic>
        <p:nvPicPr>
          <p:cNvPr id="9" name="Obraz 8">
            <a:extLst>
              <a:ext uri="{FF2B5EF4-FFF2-40B4-BE49-F238E27FC236}">
                <a16:creationId xmlns:a16="http://schemas.microsoft.com/office/drawing/2014/main" id="{52484421-9C0C-C579-4DA4-77182FC2FC89}"/>
              </a:ext>
            </a:extLst>
          </p:cNvPr>
          <p:cNvPicPr>
            <a:picLocks noChangeAspect="1"/>
          </p:cNvPicPr>
          <p:nvPr/>
        </p:nvPicPr>
        <p:blipFill>
          <a:blip r:embed="rId3"/>
          <a:srcRect b="37392"/>
          <a:stretch>
            <a:fillRect/>
          </a:stretch>
        </p:blipFill>
        <p:spPr>
          <a:xfrm>
            <a:off x="3891610" y="3192759"/>
            <a:ext cx="1360779" cy="394998"/>
          </a:xfrm>
          <a:prstGeom prst="rect">
            <a:avLst/>
          </a:prstGeom>
        </p:spPr>
      </p:pic>
      <p:pic>
        <p:nvPicPr>
          <p:cNvPr id="10" name="Obraz 9">
            <a:extLst>
              <a:ext uri="{FF2B5EF4-FFF2-40B4-BE49-F238E27FC236}">
                <a16:creationId xmlns:a16="http://schemas.microsoft.com/office/drawing/2014/main" id="{4061D4DB-D4B7-57C6-DD38-5046E445EC75}"/>
              </a:ext>
            </a:extLst>
          </p:cNvPr>
          <p:cNvPicPr>
            <a:picLocks noChangeAspect="1"/>
          </p:cNvPicPr>
          <p:nvPr/>
        </p:nvPicPr>
        <p:blipFill>
          <a:blip r:embed="rId4"/>
          <a:srcRect b="30959"/>
          <a:stretch/>
        </p:blipFill>
        <p:spPr>
          <a:xfrm>
            <a:off x="6315481" y="3021152"/>
            <a:ext cx="1629104" cy="526093"/>
          </a:xfrm>
          <a:prstGeom prst="rect">
            <a:avLst/>
          </a:prstGeom>
        </p:spPr>
      </p:pic>
      <p:pic>
        <p:nvPicPr>
          <p:cNvPr id="12" name="Obraz 11">
            <a:extLst>
              <a:ext uri="{FF2B5EF4-FFF2-40B4-BE49-F238E27FC236}">
                <a16:creationId xmlns:a16="http://schemas.microsoft.com/office/drawing/2014/main" id="{747FE1E9-F699-D406-4D28-714B53113B41}"/>
              </a:ext>
            </a:extLst>
          </p:cNvPr>
          <p:cNvPicPr>
            <a:picLocks noChangeAspect="1"/>
          </p:cNvPicPr>
          <p:nvPr/>
        </p:nvPicPr>
        <p:blipFill>
          <a:blip r:embed="rId5"/>
          <a:srcRect b="33314"/>
          <a:stretch/>
        </p:blipFill>
        <p:spPr>
          <a:xfrm>
            <a:off x="6147133" y="1977771"/>
            <a:ext cx="1965801" cy="526093"/>
          </a:xfrm>
          <a:prstGeom prst="rect">
            <a:avLst/>
          </a:prstGeom>
        </p:spPr>
      </p:pic>
      <p:pic>
        <p:nvPicPr>
          <p:cNvPr id="13" name="Obraz 12">
            <a:extLst>
              <a:ext uri="{FF2B5EF4-FFF2-40B4-BE49-F238E27FC236}">
                <a16:creationId xmlns:a16="http://schemas.microsoft.com/office/drawing/2014/main" id="{2E286039-F0F5-82B3-6E89-4C09ABCB6506}"/>
              </a:ext>
            </a:extLst>
          </p:cNvPr>
          <p:cNvPicPr>
            <a:picLocks noChangeAspect="1"/>
          </p:cNvPicPr>
          <p:nvPr/>
        </p:nvPicPr>
        <p:blipFill>
          <a:blip r:embed="rId6"/>
          <a:stretch>
            <a:fillRect/>
          </a:stretch>
        </p:blipFill>
        <p:spPr>
          <a:xfrm>
            <a:off x="3548063" y="1977771"/>
            <a:ext cx="2047875" cy="895350"/>
          </a:xfrm>
          <a:prstGeom prst="rect">
            <a:avLst/>
          </a:prstGeom>
        </p:spPr>
      </p:pic>
      <p:pic>
        <p:nvPicPr>
          <p:cNvPr id="2" name="Obraz 1">
            <a:extLst>
              <a:ext uri="{FF2B5EF4-FFF2-40B4-BE49-F238E27FC236}">
                <a16:creationId xmlns:a16="http://schemas.microsoft.com/office/drawing/2014/main" id="{80454F18-5317-97D4-FB9C-27C18D3C983B}"/>
              </a:ext>
            </a:extLst>
          </p:cNvPr>
          <p:cNvPicPr>
            <a:picLocks noChangeAspect="1"/>
          </p:cNvPicPr>
          <p:nvPr/>
        </p:nvPicPr>
        <p:blipFill>
          <a:blip r:embed="rId7"/>
          <a:srcRect b="33481"/>
          <a:stretch>
            <a:fillRect/>
          </a:stretch>
        </p:blipFill>
        <p:spPr>
          <a:xfrm>
            <a:off x="4080417" y="943003"/>
            <a:ext cx="1368400" cy="623690"/>
          </a:xfrm>
          <a:prstGeom prst="rect">
            <a:avLst/>
          </a:prstGeom>
        </p:spPr>
      </p:pic>
      <p:pic>
        <p:nvPicPr>
          <p:cNvPr id="1026" name="Picture 2" descr="DeepSeek Logo and symbol, meaning, history, PNG, brand">
            <a:extLst>
              <a:ext uri="{FF2B5EF4-FFF2-40B4-BE49-F238E27FC236}">
                <a16:creationId xmlns:a16="http://schemas.microsoft.com/office/drawing/2014/main" id="{67F1A6E6-F2C9-03F8-C454-80414BB329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1436" y="3759380"/>
            <a:ext cx="1812544" cy="101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35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Foundation models</a:t>
            </a:r>
          </a:p>
        </p:txBody>
      </p:sp>
      <p:pic>
        <p:nvPicPr>
          <p:cNvPr id="3" name="Obraz 2">
            <a:extLst>
              <a:ext uri="{FF2B5EF4-FFF2-40B4-BE49-F238E27FC236}">
                <a16:creationId xmlns:a16="http://schemas.microsoft.com/office/drawing/2014/main" id="{F4DE6C58-9289-258F-580D-3244912F3432}"/>
              </a:ext>
            </a:extLst>
          </p:cNvPr>
          <p:cNvPicPr>
            <a:picLocks noChangeAspect="1"/>
          </p:cNvPicPr>
          <p:nvPr/>
        </p:nvPicPr>
        <p:blipFill>
          <a:blip r:embed="rId2"/>
          <a:stretch>
            <a:fillRect/>
          </a:stretch>
        </p:blipFill>
        <p:spPr>
          <a:xfrm>
            <a:off x="2905799" y="0"/>
            <a:ext cx="5846602" cy="5143500"/>
          </a:xfrm>
          <a:prstGeom prst="rect">
            <a:avLst/>
          </a:prstGeom>
        </p:spPr>
      </p:pic>
    </p:spTree>
    <p:extLst>
      <p:ext uri="{BB962C8B-B14F-4D97-AF65-F5344CB8AC3E}">
        <p14:creationId xmlns:p14="http://schemas.microsoft.com/office/powerpoint/2010/main" val="185553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437ED7BA-4E90-E0B1-40C5-E5ECA1866BAD}"/>
              </a:ext>
            </a:extLst>
          </p:cNvPr>
          <p:cNvSpPr>
            <a:spLocks noGrp="1"/>
          </p:cNvSpPr>
          <p:nvPr>
            <p:ph idx="1"/>
          </p:nvPr>
        </p:nvSpPr>
        <p:spPr>
          <a:xfrm>
            <a:off x="391599" y="1439355"/>
            <a:ext cx="2403231" cy="1212605"/>
          </a:xfrm>
        </p:spPr>
        <p:txBody>
          <a:bodyPr/>
          <a:lstStyle/>
          <a:p>
            <a:r>
              <a:rPr lang="pl-PL"/>
              <a:t>Supervised </a:t>
            </a:r>
            <a:br>
              <a:rPr lang="pl-PL"/>
            </a:br>
            <a:r>
              <a:rPr lang="pl-PL"/>
              <a:t>fine-tuning</a:t>
            </a:r>
          </a:p>
        </p:txBody>
      </p:sp>
      <p:sp>
        <p:nvSpPr>
          <p:cNvPr id="2" name="Prostokąt 1">
            <a:extLst>
              <a:ext uri="{FF2B5EF4-FFF2-40B4-BE49-F238E27FC236}">
                <a16:creationId xmlns:a16="http://schemas.microsoft.com/office/drawing/2014/main" id="{42F42F71-CB09-A785-68DC-05CF15B1D9F9}"/>
              </a:ext>
            </a:extLst>
          </p:cNvPr>
          <p:cNvSpPr/>
          <p:nvPr/>
        </p:nvSpPr>
        <p:spPr>
          <a:xfrm>
            <a:off x="548194" y="3173699"/>
            <a:ext cx="2490651" cy="1542235"/>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179996"/>
            <a:r>
              <a:rPr lang="pl-PL" sz="1350">
                <a:solidFill>
                  <a:schemeClr val="tx1"/>
                </a:solidFill>
                <a:latin typeface="Franklin Gothic Medium" panose="020B0603020102020204" pitchFamily="34" charset="0"/>
              </a:rPr>
              <a:t>Updates model weights based on specialized (e.g., domain) training sets</a:t>
            </a:r>
          </a:p>
          <a:p>
            <a:pPr marL="179996"/>
            <a:endParaRPr lang="pl-PL" sz="1350">
              <a:solidFill>
                <a:schemeClr val="tx1"/>
              </a:solidFill>
              <a:latin typeface="Franklin Gothic Medium" panose="020B0603020102020204" pitchFamily="34" charset="0"/>
            </a:endParaRPr>
          </a:p>
          <a:p>
            <a:pPr marL="179996"/>
            <a:r>
              <a:rPr lang="pl-PL" sz="1350">
                <a:solidFill>
                  <a:schemeClr val="tx1"/>
                </a:solidFill>
                <a:latin typeface="Franklin Gothic Medium" panose="020B0603020102020204" pitchFamily="34" charset="0"/>
              </a:rPr>
              <a:t>PEFT – Parameter Efficient Fine-Tuning</a:t>
            </a:r>
          </a:p>
          <a:p>
            <a:pPr marL="179996"/>
            <a:endParaRPr lang="pl-PL" sz="1350">
              <a:solidFill>
                <a:schemeClr val="tx1"/>
              </a:solidFill>
              <a:latin typeface="Franklin Gothic Medium" panose="020B0603020102020204" pitchFamily="34" charset="0"/>
            </a:endParaRPr>
          </a:p>
        </p:txBody>
      </p:sp>
      <p:cxnSp>
        <p:nvCxnSpPr>
          <p:cNvPr id="5" name="Łącznik prosty 4">
            <a:extLst>
              <a:ext uri="{FF2B5EF4-FFF2-40B4-BE49-F238E27FC236}">
                <a16:creationId xmlns:a16="http://schemas.microsoft.com/office/drawing/2014/main" id="{8C9A3CCD-E459-81D5-C42C-7FDF714D524B}"/>
              </a:ext>
            </a:extLst>
          </p:cNvPr>
          <p:cNvCxnSpPr>
            <a:cxnSpLocks/>
          </p:cNvCxnSpPr>
          <p:nvPr/>
        </p:nvCxnSpPr>
        <p:spPr>
          <a:xfrm>
            <a:off x="488908" y="3178053"/>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3FC6863D-8AF6-BA08-C80B-23C2CD8A507C}"/>
              </a:ext>
            </a:extLst>
          </p:cNvPr>
          <p:cNvPicPr>
            <a:picLocks noChangeAspect="1"/>
          </p:cNvPicPr>
          <p:nvPr/>
        </p:nvPicPr>
        <p:blipFill>
          <a:blip r:embed="rId2"/>
          <a:stretch>
            <a:fillRect/>
          </a:stretch>
        </p:blipFill>
        <p:spPr>
          <a:xfrm>
            <a:off x="4274506" y="1474679"/>
            <a:ext cx="1043836" cy="1177281"/>
          </a:xfrm>
          <a:prstGeom prst="rect">
            <a:avLst/>
          </a:prstGeom>
        </p:spPr>
      </p:pic>
      <p:sp>
        <p:nvSpPr>
          <p:cNvPr id="6" name="pole tekstowe 5">
            <a:extLst>
              <a:ext uri="{FF2B5EF4-FFF2-40B4-BE49-F238E27FC236}">
                <a16:creationId xmlns:a16="http://schemas.microsoft.com/office/drawing/2014/main" id="{E2B207D8-379C-8EC9-CFC7-8946B135D161}"/>
              </a:ext>
            </a:extLst>
          </p:cNvPr>
          <p:cNvSpPr txBox="1"/>
          <p:nvPr/>
        </p:nvSpPr>
        <p:spPr>
          <a:xfrm>
            <a:off x="4012892" y="2896699"/>
            <a:ext cx="1596976" cy="300082"/>
          </a:xfrm>
          <a:prstGeom prst="rect">
            <a:avLst/>
          </a:prstGeom>
          <a:noFill/>
        </p:spPr>
        <p:txBody>
          <a:bodyPr wrap="none" rtlCol="0">
            <a:spAutoFit/>
          </a:bodyPr>
          <a:lstStyle/>
          <a:p>
            <a:r>
              <a:rPr lang="pl-PL" sz="1350">
                <a:latin typeface="Franklin Gothic Medium" panose="020B0603020102020204" pitchFamily="34" charset="0"/>
              </a:rPr>
              <a:t>Google MedPalm-2</a:t>
            </a:r>
          </a:p>
        </p:txBody>
      </p:sp>
      <p:sp>
        <p:nvSpPr>
          <p:cNvPr id="8" name="pole tekstowe 7">
            <a:extLst>
              <a:ext uri="{FF2B5EF4-FFF2-40B4-BE49-F238E27FC236}">
                <a16:creationId xmlns:a16="http://schemas.microsoft.com/office/drawing/2014/main" id="{F2FDC31F-25A7-23C3-A89F-9E06F2884880}"/>
              </a:ext>
            </a:extLst>
          </p:cNvPr>
          <p:cNvSpPr txBox="1"/>
          <p:nvPr/>
        </p:nvSpPr>
        <p:spPr>
          <a:xfrm>
            <a:off x="5770471" y="2896699"/>
            <a:ext cx="1295547" cy="300082"/>
          </a:xfrm>
          <a:prstGeom prst="rect">
            <a:avLst/>
          </a:prstGeom>
          <a:noFill/>
        </p:spPr>
        <p:txBody>
          <a:bodyPr wrap="none" rtlCol="0">
            <a:spAutoFit/>
          </a:bodyPr>
          <a:lstStyle/>
          <a:p>
            <a:r>
              <a:rPr lang="pl-PL" sz="1350">
                <a:latin typeface="Franklin Gothic Medium" panose="020B0603020102020204" pitchFamily="34" charset="0"/>
              </a:rPr>
              <a:t>BloombergGPT</a:t>
            </a:r>
          </a:p>
        </p:txBody>
      </p:sp>
      <p:pic>
        <p:nvPicPr>
          <p:cNvPr id="10" name="Grafika 9" descr="Monety kontur">
            <a:extLst>
              <a:ext uri="{FF2B5EF4-FFF2-40B4-BE49-F238E27FC236}">
                <a16:creationId xmlns:a16="http://schemas.microsoft.com/office/drawing/2014/main" id="{A6F4C4A2-034D-C7B0-9F88-E342334D72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2260" y="1702757"/>
            <a:ext cx="685800" cy="685800"/>
          </a:xfrm>
          <a:prstGeom prst="rect">
            <a:avLst/>
          </a:prstGeom>
        </p:spPr>
      </p:pic>
      <p:sp>
        <p:nvSpPr>
          <p:cNvPr id="12" name="pole tekstowe 11">
            <a:extLst>
              <a:ext uri="{FF2B5EF4-FFF2-40B4-BE49-F238E27FC236}">
                <a16:creationId xmlns:a16="http://schemas.microsoft.com/office/drawing/2014/main" id="{F98C51D4-AA35-1E2F-FD01-29CF9ADE5A42}"/>
              </a:ext>
            </a:extLst>
          </p:cNvPr>
          <p:cNvSpPr txBox="1"/>
          <p:nvPr/>
        </p:nvSpPr>
        <p:spPr>
          <a:xfrm>
            <a:off x="7694112" y="1907157"/>
            <a:ext cx="312906" cy="300082"/>
          </a:xfrm>
          <a:prstGeom prst="rect">
            <a:avLst/>
          </a:prstGeom>
          <a:noFill/>
        </p:spPr>
        <p:txBody>
          <a:bodyPr wrap="none" rtlCol="0">
            <a:spAutoFit/>
          </a:bodyPr>
          <a:lstStyle/>
          <a:p>
            <a:r>
              <a:rPr lang="pl-PL" sz="1350"/>
              <a:t>…</a:t>
            </a:r>
          </a:p>
        </p:txBody>
      </p:sp>
    </p:spTree>
    <p:extLst>
      <p:ext uri="{BB962C8B-B14F-4D97-AF65-F5344CB8AC3E}">
        <p14:creationId xmlns:p14="http://schemas.microsoft.com/office/powerpoint/2010/main" val="1496657068"/>
      </p:ext>
    </p:extLst>
  </p:cSld>
  <p:clrMapOvr>
    <a:masterClrMapping/>
  </p:clrMapOvr>
</p:sld>
</file>

<file path=ppt/theme/theme1.xml><?xml version="1.0" encoding="utf-8"?>
<a:theme xmlns:a="http://schemas.openxmlformats.org/drawingml/2006/main" name="motyw_aw">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tyw_aw" id="{3CEC4B4F-795A-D845-9F0C-14B0FBA9BC3E}" vid="{E3BEDF86-C573-4840-95E2-7D31C61DE2D6}"/>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motyw_aw</Template>
  <TotalTime>968</TotalTime>
  <Words>377</Words>
  <Application>Microsoft Macintosh PowerPoint</Application>
  <PresentationFormat>Pokaz na ekranie (16:9)</PresentationFormat>
  <Paragraphs>83</Paragraphs>
  <Slides>18</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18</vt:i4>
      </vt:variant>
    </vt:vector>
  </HeadingPairs>
  <TitlesOfParts>
    <vt:vector size="24" baseType="lpstr">
      <vt:lpstr>Arial</vt:lpstr>
      <vt:lpstr>Calibri</vt:lpstr>
      <vt:lpstr>Franklin Gothic Medium</vt:lpstr>
      <vt:lpstr>Helvetica Neue</vt:lpstr>
      <vt:lpstr>Helvetica Neue Condensed</vt:lpstr>
      <vt:lpstr>motyw_aw</vt:lpstr>
      <vt:lpstr>Generative AI: How does it work?</vt:lpstr>
      <vt:lpstr>Prezentacja programu PowerPoint</vt:lpstr>
      <vt:lpstr>Prezentacja programu PowerPoint</vt:lpstr>
      <vt:lpstr>Prezentacja programu PowerPoint</vt:lpstr>
      <vt:lpstr>LLMs are predictive models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Management</dc:title>
  <dc:creator>Andrzej Wodecki</dc:creator>
  <cp:lastModifiedBy>Andrzej Wodecki</cp:lastModifiedBy>
  <cp:revision>180</cp:revision>
  <dcterms:created xsi:type="dcterms:W3CDTF">2020-11-07T07:11:25Z</dcterms:created>
  <dcterms:modified xsi:type="dcterms:W3CDTF">2025-09-25T13:33:53Z</dcterms:modified>
</cp:coreProperties>
</file>